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_rels/presentation.xml.rels" ContentType="application/vnd.openxmlformats-package.relationships+xml"/>
  <Override PartName="/ppt/media/image23.jpeg" ContentType="image/jpeg"/>
  <Override PartName="/ppt/media/image12.png" ContentType="image/png"/>
  <Override PartName="/ppt/media/image21.jpeg" ContentType="image/jpeg"/>
  <Override PartName="/ppt/media/image29.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4.png" ContentType="image/png"/>
  <Override PartName="/ppt/media/image1.png" ContentType="image/png"/>
  <Override PartName="/ppt/media/image31.png" ContentType="image/png"/>
  <Override PartName="/ppt/media/image25.png" ContentType="image/png"/>
  <Override PartName="/ppt/media/image41.png" ContentType="image/png"/>
  <Override PartName="/ppt/media/image39.png" ContentType="image/png"/>
  <Override PartName="/ppt/media/image22.jpeg" ContentType="image/jpeg"/>
  <Override PartName="/ppt/media/image9.png" ContentType="image/png"/>
  <Override PartName="/ppt/media/image40.png" ContentType="image/png"/>
  <Override PartName="/ppt/media/image7.png" ContentType="image/png"/>
  <Override PartName="/ppt/media/image37.png" ContentType="image/png"/>
  <Override PartName="/ppt/media/image38.png" ContentType="image/png"/>
  <Override PartName="/ppt/media/image8.png" ContentType="image/png"/>
  <Override PartName="/ppt/media/image13.png" ContentType="image/png"/>
  <Override PartName="/ppt/media/image30.png" ContentType="image/png"/>
  <Override PartName="/ppt/media/image28.png" ContentType="image/png"/>
  <Override PartName="/ppt/media/image42.png" ContentType="image/png"/>
  <Override PartName="/ppt/media/image43.png" ContentType="image/png"/>
  <Override PartName="/ppt/media/image44.png" ContentType="image/png"/>
  <Override PartName="/ppt/media/image11.png" ContentType="image/png"/>
  <Override PartName="/ppt/media/image36.png" ContentType="image/png"/>
  <Override PartName="/ppt/media/image6.png" ContentType="image/png"/>
  <Override PartName="/ppt/media/image10.png" ContentType="image/png"/>
  <Override PartName="/ppt/media/image5.png" ContentType="image/png"/>
  <Override PartName="/ppt/media/image35.png" ContentType="image/png"/>
  <Override PartName="/ppt/media/image34.png" ContentType="image/png"/>
  <Override PartName="/ppt/media/image4.png" ContentType="image/png"/>
  <Override PartName="/ppt/media/image27.png" ContentType="image/png"/>
  <Override PartName="/ppt/media/image33.png" ContentType="image/png"/>
  <Override PartName="/ppt/media/image3.png" ContentType="image/png"/>
  <Override PartName="/ppt/media/image26.png" ContentType="image/png"/>
  <Override PartName="/ppt/media/image32.png" ContentType="image/png"/>
  <Override PartName="/ppt/media/image2.png" ContentType="image/png"/>
  <Override PartName="/ppt/slideLayouts/_rels/slideLayout9.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91.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90.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7.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1.xml.rels" ContentType="application/vnd.openxmlformats-package.relationships+xml"/>
  <Override PartName="/ppt/slideLayouts/_rels/slideLayout26.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25.xml.rels" ContentType="application/vnd.openxmlformats-package.relationships+xml"/>
  <Override PartName="/ppt/slideLayouts/_rels/slideLayout28.xml.rels" ContentType="application/vnd.openxmlformats-package.relationships+xml"/>
  <Override PartName="/ppt/slideLayouts/_rels/slideLayout92.xml.rels" ContentType="application/vnd.openxmlformats-package.relationships+xml"/>
  <Override PartName="/ppt/slideLayouts/_rels/slideLayout85.xml.rels" ContentType="application/vnd.openxmlformats-package.relationships+xml"/>
  <Override PartName="/ppt/slideLayouts/_rels/slideLayout32.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93.xml.rels" ContentType="application/vnd.openxmlformats-package.relationships+xml"/>
  <Override PartName="/ppt/slideLayouts/_rels/slideLayout86.xml.rels" ContentType="application/vnd.openxmlformats-package.relationships+xml"/>
  <Override PartName="/ppt/slideLayouts/_rels/slideLayout71.xml.rels" ContentType="application/vnd.openxmlformats-package.relationships+xml"/>
  <Override PartName="/ppt/slideLayouts/_rels/slideLayout67.xml.rels" ContentType="application/vnd.openxmlformats-package.relationships+xml"/>
  <Override PartName="/ppt/slideLayouts/_rels/slideLayout77.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54.xml.rels" ContentType="application/vnd.openxmlformats-package.relationships+xml"/>
  <Override PartName="/ppt/slideLayouts/_rels/slideLayout47.xml.rels" ContentType="application/vnd.openxmlformats-package.relationships+xml"/>
  <Override PartName="/ppt/slideLayouts/_rels/slideLayout63.xml.rels" ContentType="application/vnd.openxmlformats-package.relationships+xml"/>
  <Override PartName="/ppt/slideLayouts/_rels/slideLayout53.xml.rels" ContentType="application/vnd.openxmlformats-package.relationships+xml"/>
  <Override PartName="/ppt/slideLayouts/_rels/slideLayout46.xml.rels" ContentType="application/vnd.openxmlformats-package.relationships+xml"/>
  <Override PartName="/ppt/slideLayouts/_rels/slideLayout62.xml.rels" ContentType="application/vnd.openxmlformats-package.relationships+xml"/>
  <Override PartName="/ppt/slideLayouts/_rels/slideLayout52.xml.rels" ContentType="application/vnd.openxmlformats-package.relationships+xml"/>
  <Override PartName="/ppt/slideLayouts/_rels/slideLayout76.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5.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11.xml.rels" ContentType="application/vnd.openxmlformats-package.relationships+xml"/>
  <Override PartName="/ppt/slideLayouts/_rels/slideLayout65.xml.rels" ContentType="application/vnd.openxmlformats-package.relationships+xml"/>
  <Override PartName="/ppt/slideLayouts/_rels/slideLayout14.xml.rels" ContentType="application/vnd.openxmlformats-package.relationships+xml"/>
  <Override PartName="/ppt/slideLayouts/_rels/slideLayout89.xml.rels" ContentType="application/vnd.openxmlformats-package.relationships+xml"/>
  <Override PartName="/ppt/slideLayouts/_rels/slideLayout74.xml.rels" ContentType="application/vnd.openxmlformats-package.relationships+xml"/>
  <Override PartName="/ppt/slideLayouts/_rels/slideLayout81.xml.rels" ContentType="application/vnd.openxmlformats-package.relationships+xml"/>
  <Override PartName="/ppt/slideLayouts/_rels/slideLayout58.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75.xml.rels" ContentType="application/vnd.openxmlformats-package.relationships+xml"/>
  <Override PartName="/ppt/slideLayouts/_rels/slideLayout82.xml.rels" ContentType="application/vnd.openxmlformats-package.relationships+xml"/>
  <Override PartName="/ppt/slideLayouts/_rels/slideLayout43.xml.rels" ContentType="application/vnd.openxmlformats-package.relationships+xml"/>
  <Override PartName="/ppt/slideLayouts/_rels/slideLayout96.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88.xml.rels" ContentType="application/vnd.openxmlformats-package.relationships+xml"/>
  <Override PartName="/ppt/slideLayouts/_rels/slideLayout64.xml.rels" ContentType="application/vnd.openxmlformats-package.relationships+xml"/>
  <Override PartName="/ppt/slideLayouts/_rels/slideLayout95.xml.rels" ContentType="application/vnd.openxmlformats-package.relationships+xml"/>
  <Override PartName="/ppt/slideLayouts/_rels/slideLayout80.xml.rels" ContentType="application/vnd.openxmlformats-package.relationships+xml"/>
  <Override PartName="/ppt/slideLayouts/_rels/slideLayout94.xml.rels" ContentType="application/vnd.openxmlformats-package.relationships+xml"/>
  <Override PartName="/ppt/slideLayouts/_rels/slideLayout78.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87.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49.xml" ContentType="application/vnd.openxmlformats-officedocument.presentationml.slideLayout+xml"/>
  <Override PartName="/ppt/slideLayouts/slideLayout12.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94.xml" ContentType="application/vnd.openxmlformats-officedocument.presentationml.slideLayout+xml"/>
  <Override PartName="/ppt/slideLayouts/slideLayout29.xml" ContentType="application/vnd.openxmlformats-officedocument.presentationml.slideLayout+xml"/>
  <Override PartName="/ppt/slideLayouts/slideLayout71.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70.xml" ContentType="application/vnd.openxmlformats-officedocument.presentationml.slideLayout+xml"/>
  <Override PartName="/ppt/slideLayouts/slideLayout69.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61.xml" ContentType="application/vnd.openxmlformats-officedocument.presentationml.slideLayout+xml"/>
  <Override PartName="/ppt/slideLayouts/slideLayout96.xml" ContentType="application/vnd.openxmlformats-officedocument.presentationml.slideLayout+xml"/>
  <Override PartName="/ppt/slideLayouts/slideLayout60.xml" ContentType="application/vnd.openxmlformats-officedocument.presentationml.slideLayout+xml"/>
  <Override PartName="/ppt/slideLayouts/slideLayout95.xml" ContentType="application/vnd.openxmlformats-officedocument.presentationml.slideLayout+xml"/>
  <Override PartName="/ppt/slideLayouts/slideLayout89.xml" ContentType="application/vnd.openxmlformats-officedocument.presentationml.slideLayout+xml"/>
  <Override PartName="/ppt/slideLayouts/slideLayout77.xml" ContentType="application/vnd.openxmlformats-officedocument.presentationml.slideLayout+xml"/>
  <Override PartName="/ppt/slideLayouts/slideLayout88.xml" ContentType="application/vnd.openxmlformats-officedocument.presentationml.slideLayout+xml"/>
  <Override PartName="/ppt/slideLayouts/slideLayout76.xml" ContentType="application/vnd.openxmlformats-officedocument.presentationml.slideLayout+xml"/>
  <Override PartName="/ppt/slideLayouts/slideLayout87.xml" ContentType="application/vnd.openxmlformats-officedocument.presentationml.slideLayout+xml"/>
  <Override PartName="/ppt/slideLayouts/slideLayout75.xml" ContentType="application/vnd.openxmlformats-officedocument.presentationml.slideLayout+xml"/>
  <Override PartName="/ppt/slideLayouts/slideLayout86.xml" ContentType="application/vnd.openxmlformats-officedocument.presentationml.slideLayout+xml"/>
  <Override PartName="/ppt/slideLayouts/slideLayout74.xml" ContentType="application/vnd.openxmlformats-officedocument.presentationml.slideLayout+xml"/>
  <Override PartName="/ppt/slideLayouts/slideLayout85.xml" ContentType="application/vnd.openxmlformats-officedocument.presentationml.slideLayout+xml"/>
  <Override PartName="/ppt/slideLayouts/slideLayout79.xml" ContentType="application/vnd.openxmlformats-officedocument.presentationml.slideLayout+xml"/>
  <Override PartName="/ppt/slideLayouts/slideLayout78.xml" ContentType="application/vnd.openxmlformats-officedocument.presentationml.slideLayout+xml"/>
  <Override PartName="/ppt/slideLayouts/slideLayout28.xml" ContentType="application/vnd.openxmlformats-officedocument.presentationml.slideLayout+xml"/>
  <Override PartName="/ppt/slideLayouts/slideLayout93.xml" ContentType="application/vnd.openxmlformats-officedocument.presentationml.slideLayout+xml"/>
  <Override PartName="/ppt/slideLayouts/slideLayout14.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90.xml" ContentType="application/vnd.openxmlformats-officedocument.presentationml.slideLayout+xml"/>
  <Override PartName="/ppt/slideLayouts/slideLayout25.xml" ContentType="application/vnd.openxmlformats-officedocument.presentationml.slideLayout+xml"/>
  <Override PartName="/ppt/slideLayouts/slideLayout91.xml" ContentType="application/vnd.openxmlformats-officedocument.presentationml.slideLayout+xml"/>
  <Override PartName="/ppt/slideLayouts/slideLayout26.xml" ContentType="application/vnd.openxmlformats-officedocument.presentationml.slideLayout+xml"/>
  <Override PartName="/ppt/slideLayouts/slideLayout92.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Lst>
  <p:sldSz cx="9144000" cy="51435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8"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3200" spc="-1" strike="noStrike">
              <a:latin typeface="Arial"/>
            </a:endParaRPr>
          </a:p>
        </p:txBody>
      </p:sp>
      <p:sp>
        <p:nvSpPr>
          <p:cNvPr id="29"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1"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32"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33"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
        <p:nvSpPr>
          <p:cNvPr id="34"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6"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3200" spc="-1" strike="noStrike">
              <a:latin typeface="Arial"/>
            </a:endParaRPr>
          </a:p>
        </p:txBody>
      </p:sp>
      <p:sp>
        <p:nvSpPr>
          <p:cNvPr id="37"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3200" spc="-1" strike="noStrike">
              <a:latin typeface="Arial"/>
            </a:endParaRPr>
          </a:p>
        </p:txBody>
      </p:sp>
      <p:sp>
        <p:nvSpPr>
          <p:cNvPr id="38"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3200" spc="-1" strike="noStrike">
              <a:latin typeface="Arial"/>
            </a:endParaRPr>
          </a:p>
        </p:txBody>
      </p:sp>
      <p:sp>
        <p:nvSpPr>
          <p:cNvPr id="39"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3200" spc="-1" strike="noStrike">
              <a:latin typeface="Arial"/>
            </a:endParaRPr>
          </a:p>
        </p:txBody>
      </p:sp>
      <p:sp>
        <p:nvSpPr>
          <p:cNvPr id="40"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3200" spc="-1" strike="noStrike">
              <a:latin typeface="Arial"/>
            </a:endParaRPr>
          </a:p>
        </p:txBody>
      </p:sp>
      <p:sp>
        <p:nvSpPr>
          <p:cNvPr id="41"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64"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66"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68"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69"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1"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73"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74"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
        <p:nvSpPr>
          <p:cNvPr id="75"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7"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77"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78"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79"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81"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82"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83"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85"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3200" spc="-1" strike="noStrike">
              <a:latin typeface="Arial"/>
            </a:endParaRPr>
          </a:p>
        </p:txBody>
      </p:sp>
      <p:sp>
        <p:nvSpPr>
          <p:cNvPr id="86"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88"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89"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90"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
        <p:nvSpPr>
          <p:cNvPr id="91"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93"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3200" spc="-1" strike="noStrike">
              <a:latin typeface="Arial"/>
            </a:endParaRPr>
          </a:p>
        </p:txBody>
      </p:sp>
      <p:sp>
        <p:nvSpPr>
          <p:cNvPr id="94"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3200" spc="-1" strike="noStrike">
              <a:latin typeface="Arial"/>
            </a:endParaRPr>
          </a:p>
        </p:txBody>
      </p:sp>
      <p:sp>
        <p:nvSpPr>
          <p:cNvPr id="95"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3200" spc="-1" strike="noStrike">
              <a:latin typeface="Arial"/>
            </a:endParaRPr>
          </a:p>
        </p:txBody>
      </p:sp>
      <p:sp>
        <p:nvSpPr>
          <p:cNvPr id="96"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3200" spc="-1" strike="noStrike">
              <a:latin typeface="Arial"/>
            </a:endParaRPr>
          </a:p>
        </p:txBody>
      </p:sp>
      <p:sp>
        <p:nvSpPr>
          <p:cNvPr id="97"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3200" spc="-1" strike="noStrike">
              <a:latin typeface="Arial"/>
            </a:endParaRPr>
          </a:p>
        </p:txBody>
      </p:sp>
      <p:sp>
        <p:nvSpPr>
          <p:cNvPr id="98"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09"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11"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13"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114"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9"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6"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18"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119"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
        <p:nvSpPr>
          <p:cNvPr id="120"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22"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123"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124"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26"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127"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128"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30"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3200" spc="-1" strike="noStrike">
              <a:latin typeface="Arial"/>
            </a:endParaRPr>
          </a:p>
        </p:txBody>
      </p:sp>
      <p:sp>
        <p:nvSpPr>
          <p:cNvPr id="131"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33"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134"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135"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
        <p:nvSpPr>
          <p:cNvPr id="136"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38"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3200" spc="-1" strike="noStrike">
              <a:latin typeface="Arial"/>
            </a:endParaRPr>
          </a:p>
        </p:txBody>
      </p:sp>
      <p:sp>
        <p:nvSpPr>
          <p:cNvPr id="139"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3200" spc="-1" strike="noStrike">
              <a:latin typeface="Arial"/>
            </a:endParaRPr>
          </a:p>
        </p:txBody>
      </p:sp>
      <p:sp>
        <p:nvSpPr>
          <p:cNvPr id="140"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3200" spc="-1" strike="noStrike">
              <a:latin typeface="Arial"/>
            </a:endParaRPr>
          </a:p>
        </p:txBody>
      </p:sp>
      <p:sp>
        <p:nvSpPr>
          <p:cNvPr id="141"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3200" spc="-1" strike="noStrike">
              <a:latin typeface="Arial"/>
            </a:endParaRPr>
          </a:p>
        </p:txBody>
      </p:sp>
      <p:sp>
        <p:nvSpPr>
          <p:cNvPr id="142"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3200" spc="-1" strike="noStrike">
              <a:latin typeface="Arial"/>
            </a:endParaRPr>
          </a:p>
        </p:txBody>
      </p:sp>
      <p:sp>
        <p:nvSpPr>
          <p:cNvPr id="143"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54"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56"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1"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12"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58"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159"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1"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63"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164"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
        <p:nvSpPr>
          <p:cNvPr id="165"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67"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168"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169"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71"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172"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173"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75"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3200" spc="-1" strike="noStrike">
              <a:latin typeface="Arial"/>
            </a:endParaRPr>
          </a:p>
        </p:txBody>
      </p:sp>
      <p:sp>
        <p:nvSpPr>
          <p:cNvPr id="176"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78"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179"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180"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
        <p:nvSpPr>
          <p:cNvPr id="181"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83"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3200" spc="-1" strike="noStrike">
              <a:latin typeface="Arial"/>
            </a:endParaRPr>
          </a:p>
        </p:txBody>
      </p:sp>
      <p:sp>
        <p:nvSpPr>
          <p:cNvPr id="184"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3200" spc="-1" strike="noStrike">
              <a:latin typeface="Arial"/>
            </a:endParaRPr>
          </a:p>
        </p:txBody>
      </p:sp>
      <p:sp>
        <p:nvSpPr>
          <p:cNvPr id="185"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3200" spc="-1" strike="noStrike">
              <a:latin typeface="Arial"/>
            </a:endParaRPr>
          </a:p>
        </p:txBody>
      </p:sp>
      <p:sp>
        <p:nvSpPr>
          <p:cNvPr id="186"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3200" spc="-1" strike="noStrike">
              <a:latin typeface="Arial"/>
            </a:endParaRPr>
          </a:p>
        </p:txBody>
      </p:sp>
      <p:sp>
        <p:nvSpPr>
          <p:cNvPr id="187"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3200" spc="-1" strike="noStrike">
              <a:latin typeface="Arial"/>
            </a:endParaRPr>
          </a:p>
        </p:txBody>
      </p:sp>
      <p:sp>
        <p:nvSpPr>
          <p:cNvPr id="188"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99"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01"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03"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204"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6"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08"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209"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
        <p:nvSpPr>
          <p:cNvPr id="210"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12"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213"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214"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16"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217"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218"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20"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3200" spc="-1" strike="noStrike">
              <a:latin typeface="Arial"/>
            </a:endParaRPr>
          </a:p>
        </p:txBody>
      </p:sp>
      <p:sp>
        <p:nvSpPr>
          <p:cNvPr id="221"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23"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224"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225"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
        <p:nvSpPr>
          <p:cNvPr id="226"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28"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3200" spc="-1" strike="noStrike">
              <a:latin typeface="Arial"/>
            </a:endParaRPr>
          </a:p>
        </p:txBody>
      </p:sp>
      <p:sp>
        <p:nvSpPr>
          <p:cNvPr id="229"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3200" spc="-1" strike="noStrike">
              <a:latin typeface="Arial"/>
            </a:endParaRPr>
          </a:p>
        </p:txBody>
      </p:sp>
      <p:sp>
        <p:nvSpPr>
          <p:cNvPr id="230"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3200" spc="-1" strike="noStrike">
              <a:latin typeface="Arial"/>
            </a:endParaRPr>
          </a:p>
        </p:txBody>
      </p:sp>
      <p:sp>
        <p:nvSpPr>
          <p:cNvPr id="231"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3200" spc="-1" strike="noStrike">
              <a:latin typeface="Arial"/>
            </a:endParaRPr>
          </a:p>
        </p:txBody>
      </p:sp>
      <p:sp>
        <p:nvSpPr>
          <p:cNvPr id="232"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3200" spc="-1" strike="noStrike">
              <a:latin typeface="Arial"/>
            </a:endParaRPr>
          </a:p>
        </p:txBody>
      </p:sp>
      <p:sp>
        <p:nvSpPr>
          <p:cNvPr id="233"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45"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47"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49"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250"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5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54"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255"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
        <p:nvSpPr>
          <p:cNvPr id="256"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58"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259"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260"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62"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263"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264"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16"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17"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
        <p:nvSpPr>
          <p:cNvPr id="18"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66"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3200" spc="-1" strike="noStrike">
              <a:latin typeface="Arial"/>
            </a:endParaRPr>
          </a:p>
        </p:txBody>
      </p:sp>
      <p:sp>
        <p:nvSpPr>
          <p:cNvPr id="267"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69"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270"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271"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
        <p:nvSpPr>
          <p:cNvPr id="272"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74"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3200" spc="-1" strike="noStrike">
              <a:latin typeface="Arial"/>
            </a:endParaRPr>
          </a:p>
        </p:txBody>
      </p:sp>
      <p:sp>
        <p:nvSpPr>
          <p:cNvPr id="275"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3200" spc="-1" strike="noStrike">
              <a:latin typeface="Arial"/>
            </a:endParaRPr>
          </a:p>
        </p:txBody>
      </p:sp>
      <p:sp>
        <p:nvSpPr>
          <p:cNvPr id="276"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3200" spc="-1" strike="noStrike">
              <a:latin typeface="Arial"/>
            </a:endParaRPr>
          </a:p>
        </p:txBody>
      </p:sp>
      <p:sp>
        <p:nvSpPr>
          <p:cNvPr id="277"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3200" spc="-1" strike="noStrike">
              <a:latin typeface="Arial"/>
            </a:endParaRPr>
          </a:p>
        </p:txBody>
      </p:sp>
      <p:sp>
        <p:nvSpPr>
          <p:cNvPr id="278"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3200" spc="-1" strike="noStrike">
              <a:latin typeface="Arial"/>
            </a:endParaRPr>
          </a:p>
        </p:txBody>
      </p:sp>
      <p:sp>
        <p:nvSpPr>
          <p:cNvPr id="279"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91"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93"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95"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296"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98"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00"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301"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
        <p:nvSpPr>
          <p:cNvPr id="302"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0"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21"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22"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04"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305"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306"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08"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309"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310"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12"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3200" spc="-1" strike="noStrike">
              <a:latin typeface="Arial"/>
            </a:endParaRPr>
          </a:p>
        </p:txBody>
      </p:sp>
      <p:sp>
        <p:nvSpPr>
          <p:cNvPr id="313"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15"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316"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317"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
        <p:nvSpPr>
          <p:cNvPr id="318"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20"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3200" spc="-1" strike="noStrike">
              <a:latin typeface="Arial"/>
            </a:endParaRPr>
          </a:p>
        </p:txBody>
      </p:sp>
      <p:sp>
        <p:nvSpPr>
          <p:cNvPr id="321"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3200" spc="-1" strike="noStrike">
              <a:latin typeface="Arial"/>
            </a:endParaRPr>
          </a:p>
        </p:txBody>
      </p:sp>
      <p:sp>
        <p:nvSpPr>
          <p:cNvPr id="322"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3200" spc="-1" strike="noStrike">
              <a:latin typeface="Arial"/>
            </a:endParaRPr>
          </a:p>
        </p:txBody>
      </p:sp>
      <p:sp>
        <p:nvSpPr>
          <p:cNvPr id="323"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3200" spc="-1" strike="noStrike">
              <a:latin typeface="Arial"/>
            </a:endParaRPr>
          </a:p>
        </p:txBody>
      </p:sp>
      <p:sp>
        <p:nvSpPr>
          <p:cNvPr id="324"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3200" spc="-1" strike="noStrike">
              <a:latin typeface="Arial"/>
            </a:endParaRPr>
          </a:p>
        </p:txBody>
      </p:sp>
      <p:sp>
        <p:nvSpPr>
          <p:cNvPr id="325"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3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36"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3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38"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3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40"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341"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4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24"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25"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26"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3"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4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45"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346"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3200" spc="-1" strike="noStrike">
              <a:latin typeface="Arial"/>
            </a:endParaRPr>
          </a:p>
        </p:txBody>
      </p:sp>
      <p:sp>
        <p:nvSpPr>
          <p:cNvPr id="347"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4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49"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3200" spc="-1" strike="noStrike">
              <a:latin typeface="Arial"/>
            </a:endParaRPr>
          </a:p>
        </p:txBody>
      </p:sp>
      <p:sp>
        <p:nvSpPr>
          <p:cNvPr id="350"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351"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5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53"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354"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355"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5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57"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3200" spc="-1" strike="noStrike">
              <a:latin typeface="Arial"/>
            </a:endParaRPr>
          </a:p>
        </p:txBody>
      </p:sp>
      <p:sp>
        <p:nvSpPr>
          <p:cNvPr id="358"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60"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3200" spc="-1" strike="noStrike">
              <a:latin typeface="Arial"/>
            </a:endParaRPr>
          </a:p>
        </p:txBody>
      </p:sp>
      <p:sp>
        <p:nvSpPr>
          <p:cNvPr id="361"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3200" spc="-1" strike="noStrike">
              <a:latin typeface="Arial"/>
            </a:endParaRPr>
          </a:p>
        </p:txBody>
      </p:sp>
      <p:sp>
        <p:nvSpPr>
          <p:cNvPr id="362"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3200" spc="-1" strike="noStrike">
              <a:latin typeface="Arial"/>
            </a:endParaRPr>
          </a:p>
        </p:txBody>
      </p:sp>
      <p:sp>
        <p:nvSpPr>
          <p:cNvPr id="363"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3200" spc="-1" strike="noStrike">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pt-BR" sz="4400" spc="-1" strike="noStrike">
              <a:latin typeface="Arial"/>
            </a:endParaRPr>
          </a:p>
        </p:txBody>
      </p:sp>
      <p:sp>
        <p:nvSpPr>
          <p:cNvPr id="365"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3200" spc="-1" strike="noStrike">
              <a:latin typeface="Arial"/>
            </a:endParaRPr>
          </a:p>
        </p:txBody>
      </p:sp>
      <p:sp>
        <p:nvSpPr>
          <p:cNvPr id="366"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3200" spc="-1" strike="noStrike">
              <a:latin typeface="Arial"/>
            </a:endParaRPr>
          </a:p>
        </p:txBody>
      </p:sp>
      <p:sp>
        <p:nvSpPr>
          <p:cNvPr id="367"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3200" spc="-1" strike="noStrike">
              <a:latin typeface="Arial"/>
            </a:endParaRPr>
          </a:p>
        </p:txBody>
      </p:sp>
      <p:sp>
        <p:nvSpPr>
          <p:cNvPr id="368"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3200" spc="-1" strike="noStrike">
              <a:latin typeface="Arial"/>
            </a:endParaRPr>
          </a:p>
        </p:txBody>
      </p:sp>
      <p:sp>
        <p:nvSpPr>
          <p:cNvPr id="369"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3200" spc="-1" strike="noStrike">
              <a:latin typeface="Arial"/>
            </a:endParaRPr>
          </a:p>
        </p:txBody>
      </p:sp>
      <p:sp>
        <p:nvSpPr>
          <p:cNvPr id="370"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0" name="CustomShape 1"/>
          <p:cNvSpPr/>
          <p:nvPr/>
        </p:nvSpPr>
        <p:spPr>
          <a:xfrm>
            <a:off x="0" y="0"/>
            <a:ext cx="5157360" cy="5142960"/>
          </a:xfrm>
          <a:prstGeom prst="rtTriangle">
            <a:avLst/>
          </a:prstGeom>
          <a:blipFill rotWithShape="0">
            <a:blip r:embed="rId2"/>
            <a:stretch>
              <a:fillRect l="816425" t="1205038" r="794610" b="-305501"/>
            </a:stretch>
          </a:blipFill>
          <a:ln>
            <a:noFill/>
          </a:ln>
        </p:spPr>
        <p:style>
          <a:lnRef idx="0"/>
          <a:fillRef idx="0"/>
          <a:effectRef idx="0"/>
          <a:fontRef idx="minor"/>
        </p:style>
      </p:sp>
      <p:sp>
        <p:nvSpPr>
          <p:cNvPr id="1" name="CustomShape 2"/>
          <p:cNvSpPr/>
          <p:nvPr/>
        </p:nvSpPr>
        <p:spPr>
          <a:xfrm rot="10800000">
            <a:off x="6977520" y="0"/>
            <a:ext cx="2166480" cy="2012040"/>
          </a:xfrm>
          <a:prstGeom prst="rtTriangle">
            <a:avLst/>
          </a:prstGeom>
          <a:blipFill rotWithShape="0">
            <a:blip r:embed="rId3"/>
            <a:stretch>
              <a:fillRect l="-594267" t="21882" r="210749" b="481048"/>
            </a:stretch>
          </a:blipFill>
          <a:ln>
            <a:noFill/>
          </a:ln>
        </p:spPr>
        <p:style>
          <a:lnRef idx="0"/>
          <a:fillRef idx="0"/>
          <a:effectRef idx="0"/>
          <a:fontRef idx="minor"/>
        </p:style>
      </p:sp>
      <p:sp>
        <p:nvSpPr>
          <p:cNvPr id="2" name="CustomShape 3"/>
          <p:cNvSpPr/>
          <p:nvPr/>
        </p:nvSpPr>
        <p:spPr>
          <a:xfrm rot="16200000">
            <a:off x="5760" y="-3240"/>
            <a:ext cx="2290680" cy="2299320"/>
          </a:xfrm>
          <a:prstGeom prst="diagStripe">
            <a:avLst>
              <a:gd name="adj" fmla="val 50000"/>
            </a:avLst>
          </a:prstGeom>
          <a:solidFill>
            <a:schemeClr val="accent1"/>
          </a:solidFill>
          <a:ln>
            <a:noFill/>
          </a:ln>
        </p:spPr>
        <p:style>
          <a:lnRef idx="0"/>
          <a:fillRef idx="0"/>
          <a:effectRef idx="0"/>
          <a:fontRef idx="minor"/>
        </p:style>
      </p:sp>
      <p:sp>
        <p:nvSpPr>
          <p:cNvPr id="3" name="CustomShape 4"/>
          <p:cNvSpPr/>
          <p:nvPr/>
        </p:nvSpPr>
        <p:spPr>
          <a:xfrm flipH="1">
            <a:off x="651960" y="576720"/>
            <a:ext cx="2299320" cy="2290680"/>
          </a:xfrm>
          <a:prstGeom prst="diagStripe">
            <a:avLst>
              <a:gd name="adj" fmla="val 50000"/>
            </a:avLst>
          </a:prstGeom>
          <a:solidFill>
            <a:schemeClr val="lt2"/>
          </a:solidFill>
          <a:ln>
            <a:noFill/>
          </a:ln>
        </p:spPr>
        <p:style>
          <a:lnRef idx="0"/>
          <a:fillRef idx="0"/>
          <a:effectRef idx="0"/>
          <a:fontRef idx="minor"/>
        </p:style>
      </p:sp>
      <p:sp>
        <p:nvSpPr>
          <p:cNvPr id="4" name="PlaceHolder 5"/>
          <p:cNvSpPr>
            <a:spLocks noGrp="1"/>
          </p:cNvSpPr>
          <p:nvPr>
            <p:ph type="title"/>
          </p:nvPr>
        </p:nvSpPr>
        <p:spPr>
          <a:xfrm>
            <a:off x="1297440" y="393840"/>
            <a:ext cx="3798360" cy="1492560"/>
          </a:xfrm>
          <a:prstGeom prst="rect">
            <a:avLst/>
          </a:prstGeom>
        </p:spPr>
        <p:txBody>
          <a:bodyPr lIns="0" rIns="0" tIns="0" bIns="0" anchor="ctr">
            <a:noAutofit/>
          </a:bodyPr>
          <a:p>
            <a:r>
              <a:rPr b="0" lang="pt-BR" sz="1800" spc="-1" strike="noStrike">
                <a:latin typeface="Arial"/>
              </a:rPr>
              <a:t>Clique para </a:t>
            </a:r>
            <a:r>
              <a:rPr b="0" lang="pt-BR" sz="1800" spc="-1" strike="noStrike">
                <a:latin typeface="Arial"/>
              </a:rPr>
              <a:t>editar o formato </a:t>
            </a:r>
            <a:r>
              <a:rPr b="0" lang="pt-BR" sz="1800" spc="-1" strike="noStrike">
                <a:latin typeface="Arial"/>
              </a:rPr>
              <a:t>do texto do título</a:t>
            </a:r>
            <a:endParaRPr b="0" lang="pt-BR" sz="1800" spc="-1" strike="noStrike">
              <a:latin typeface="Arial"/>
            </a:endParaRPr>
          </a:p>
        </p:txBody>
      </p:sp>
      <p:sp>
        <p:nvSpPr>
          <p:cNvPr id="5" name="PlaceHolder 6"/>
          <p:cNvSpPr>
            <a:spLocks noGrp="1"/>
          </p:cNvSpPr>
          <p:nvPr>
            <p:ph type="body"/>
          </p:nvPr>
        </p:nvSpPr>
        <p:spPr>
          <a:xfrm>
            <a:off x="457200" y="1203480"/>
            <a:ext cx="8229240" cy="2982960"/>
          </a:xfrm>
          <a:prstGeom prst="rect">
            <a:avLst/>
          </a:prstGeom>
        </p:spPr>
        <p:txBody>
          <a:bodyPr lIns="0" rIns="0" tIns="0" bIns="0">
            <a:normAutofit fontScale="88000"/>
          </a:bodyPr>
          <a:p>
            <a:pPr marL="432000" indent="-324000">
              <a:spcBef>
                <a:spcPts val="1417"/>
              </a:spcBef>
              <a:buClr>
                <a:srgbClr val="ffffff"/>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ffffff"/>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ffffff"/>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ffffff"/>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ffffff"/>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ffffff"/>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ffffff"/>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42" name="Group 1"/>
          <p:cNvGrpSpPr/>
          <p:nvPr/>
        </p:nvGrpSpPr>
        <p:grpSpPr>
          <a:xfrm>
            <a:off x="4406760" y="-360"/>
            <a:ext cx="4736880" cy="5143320"/>
            <a:chOff x="4406760" y="-360"/>
            <a:chExt cx="4736880" cy="5143320"/>
          </a:xfrm>
        </p:grpSpPr>
        <p:sp>
          <p:nvSpPr>
            <p:cNvPr id="43" name="CustomShape 2"/>
            <p:cNvSpPr/>
            <p:nvPr/>
          </p:nvSpPr>
          <p:spPr>
            <a:xfrm rot="5400000">
              <a:off x="4408200" y="-1800"/>
              <a:ext cx="4733280" cy="4736880"/>
            </a:xfrm>
            <a:prstGeom prst="diagStripe">
              <a:avLst>
                <a:gd name="adj" fmla="val 49469"/>
              </a:avLst>
            </a:prstGeom>
            <a:solidFill>
              <a:schemeClr val="lt1">
                <a:alpha val="3000"/>
              </a:schemeClr>
            </a:solidFill>
            <a:ln>
              <a:noFill/>
            </a:ln>
          </p:spPr>
          <p:style>
            <a:lnRef idx="0"/>
            <a:fillRef idx="0"/>
            <a:effectRef idx="0"/>
            <a:fontRef idx="minor"/>
          </p:style>
        </p:sp>
        <p:sp>
          <p:nvSpPr>
            <p:cNvPr id="44" name="CustomShape 3"/>
            <p:cNvSpPr/>
            <p:nvPr/>
          </p:nvSpPr>
          <p:spPr>
            <a:xfrm rot="5400000">
              <a:off x="4841640" y="5040"/>
              <a:ext cx="4297320" cy="4286160"/>
            </a:xfrm>
            <a:prstGeom prst="diagStripe">
              <a:avLst>
                <a:gd name="adj" fmla="val 0"/>
              </a:avLst>
            </a:prstGeom>
            <a:solidFill>
              <a:schemeClr val="lt1">
                <a:alpha val="3000"/>
              </a:schemeClr>
            </a:solidFill>
            <a:ln>
              <a:noFill/>
            </a:ln>
          </p:spPr>
          <p:style>
            <a:lnRef idx="0"/>
            <a:fillRef idx="0"/>
            <a:effectRef idx="0"/>
            <a:fontRef idx="minor"/>
          </p:style>
        </p:sp>
        <p:sp>
          <p:nvSpPr>
            <p:cNvPr id="45" name="CustomShape 4"/>
            <p:cNvSpPr/>
            <p:nvPr/>
          </p:nvSpPr>
          <p:spPr>
            <a:xfrm rot="16200000">
              <a:off x="5618520" y="123696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46" name="CustomShape 5"/>
            <p:cNvSpPr/>
            <p:nvPr/>
          </p:nvSpPr>
          <p:spPr>
            <a:xfrm flipH="1">
              <a:off x="5849280" y="144396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47" name="CustomShape 6"/>
            <p:cNvSpPr/>
            <p:nvPr/>
          </p:nvSpPr>
          <p:spPr>
            <a:xfrm rot="16200000">
              <a:off x="5987160" y="246996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48" name="CustomShape 7"/>
            <p:cNvSpPr/>
            <p:nvPr/>
          </p:nvSpPr>
          <p:spPr>
            <a:xfrm flipH="1">
              <a:off x="6221520" y="267696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49" name="CustomShape 8"/>
            <p:cNvSpPr/>
            <p:nvPr/>
          </p:nvSpPr>
          <p:spPr>
            <a:xfrm rot="16200000">
              <a:off x="6675480" y="186264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50" name="CustomShape 9"/>
            <p:cNvSpPr/>
            <p:nvPr/>
          </p:nvSpPr>
          <p:spPr>
            <a:xfrm flipH="1">
              <a:off x="6907320" y="2069640"/>
              <a:ext cx="808200" cy="808200"/>
            </a:xfrm>
            <a:prstGeom prst="diagStripe">
              <a:avLst>
                <a:gd name="adj" fmla="val 50000"/>
              </a:avLst>
            </a:prstGeom>
            <a:solidFill>
              <a:schemeClr val="lt2"/>
            </a:solidFill>
            <a:ln>
              <a:noFill/>
            </a:ln>
          </p:spPr>
          <p:style>
            <a:lnRef idx="0"/>
            <a:fillRef idx="0"/>
            <a:effectRef idx="0"/>
            <a:fontRef idx="minor"/>
          </p:style>
        </p:sp>
        <p:sp>
          <p:nvSpPr>
            <p:cNvPr id="51" name="CustomShape 10"/>
            <p:cNvSpPr/>
            <p:nvPr/>
          </p:nvSpPr>
          <p:spPr>
            <a:xfrm rot="16200000">
              <a:off x="6861240" y="247824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52" name="CustomShape 11"/>
            <p:cNvSpPr/>
            <p:nvPr/>
          </p:nvSpPr>
          <p:spPr>
            <a:xfrm flipH="1">
              <a:off x="7964640" y="269280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53" name="CustomShape 12"/>
            <p:cNvSpPr/>
            <p:nvPr/>
          </p:nvSpPr>
          <p:spPr>
            <a:xfrm flipH="1">
              <a:off x="8144280" y="330876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54" name="CustomShape 13"/>
            <p:cNvSpPr/>
            <p:nvPr/>
          </p:nvSpPr>
          <p:spPr>
            <a:xfrm rot="16200000">
              <a:off x="7047720" y="309564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55" name="CustomShape 14"/>
            <p:cNvSpPr/>
            <p:nvPr/>
          </p:nvSpPr>
          <p:spPr>
            <a:xfrm flipH="1">
              <a:off x="7275960" y="330264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56" name="CustomShape 15"/>
            <p:cNvSpPr/>
            <p:nvPr/>
          </p:nvSpPr>
          <p:spPr>
            <a:xfrm rot="16200000">
              <a:off x="7227360" y="3711240"/>
              <a:ext cx="808200" cy="808200"/>
            </a:xfrm>
            <a:prstGeom prst="diagStripe">
              <a:avLst>
                <a:gd name="adj" fmla="val 50000"/>
              </a:avLst>
            </a:prstGeom>
            <a:solidFill>
              <a:schemeClr val="accent1"/>
            </a:solidFill>
            <a:ln>
              <a:noFill/>
            </a:ln>
          </p:spPr>
          <p:style>
            <a:lnRef idx="0"/>
            <a:fillRef idx="0"/>
            <a:effectRef idx="0"/>
            <a:fontRef idx="minor"/>
          </p:style>
        </p:sp>
        <p:sp>
          <p:nvSpPr>
            <p:cNvPr id="57" name="CustomShape 16"/>
            <p:cNvSpPr/>
            <p:nvPr/>
          </p:nvSpPr>
          <p:spPr>
            <a:xfrm flipH="1">
              <a:off x="7461720" y="391824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58" name="CustomShape 17"/>
            <p:cNvSpPr/>
            <p:nvPr/>
          </p:nvSpPr>
          <p:spPr>
            <a:xfrm rot="16200000">
              <a:off x="8102520" y="371916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59" name="CustomShape 18"/>
            <p:cNvSpPr/>
            <p:nvPr/>
          </p:nvSpPr>
          <p:spPr>
            <a:xfrm flipH="1">
              <a:off x="8333640" y="3925800"/>
              <a:ext cx="808200" cy="808200"/>
            </a:xfrm>
            <a:prstGeom prst="diagStripe">
              <a:avLst>
                <a:gd name="adj" fmla="val 50000"/>
              </a:avLst>
            </a:prstGeom>
            <a:solidFill>
              <a:schemeClr val="lt1">
                <a:alpha val="7000"/>
              </a:schemeClr>
            </a:solidFill>
            <a:ln>
              <a:noFill/>
            </a:ln>
          </p:spPr>
          <p:style>
            <a:lnRef idx="0"/>
            <a:fillRef idx="0"/>
            <a:effectRef idx="0"/>
            <a:fontRef idx="minor"/>
          </p:style>
        </p:sp>
        <p:sp>
          <p:nvSpPr>
            <p:cNvPr id="60" name="CustomShape 19"/>
            <p:cNvSpPr/>
            <p:nvPr/>
          </p:nvSpPr>
          <p:spPr>
            <a:xfrm rot="16200000">
              <a:off x="8288280" y="4334760"/>
              <a:ext cx="808200" cy="808200"/>
            </a:xfrm>
            <a:prstGeom prst="diagStripe">
              <a:avLst>
                <a:gd name="adj" fmla="val 50000"/>
              </a:avLst>
            </a:prstGeom>
            <a:solidFill>
              <a:schemeClr val="lt1">
                <a:alpha val="7000"/>
              </a:schemeClr>
            </a:solidFill>
            <a:ln>
              <a:noFill/>
            </a:ln>
          </p:spPr>
          <p:style>
            <a:lnRef idx="0"/>
            <a:fillRef idx="0"/>
            <a:effectRef idx="0"/>
            <a:fontRef idx="minor"/>
          </p:style>
        </p:sp>
      </p:grpSp>
      <p:sp>
        <p:nvSpPr>
          <p:cNvPr id="61" name="PlaceHolder 20"/>
          <p:cNvSpPr>
            <a:spLocks noGrp="1"/>
          </p:cNvSpPr>
          <p:nvPr>
            <p:ph type="title"/>
          </p:nvPr>
        </p:nvSpPr>
        <p:spPr>
          <a:xfrm>
            <a:off x="457200" y="205200"/>
            <a:ext cx="8229240" cy="858600"/>
          </a:xfrm>
          <a:prstGeom prst="rect">
            <a:avLst/>
          </a:prstGeom>
        </p:spPr>
        <p:txBody>
          <a:bodyPr lIns="0" rIns="0" tIns="0" bIns="0" anchor="ctr">
            <a:noAutofit/>
          </a:bodyPr>
          <a:p>
            <a:pPr algn="ctr"/>
            <a:r>
              <a:rPr b="0" lang="pt-BR" sz="4400" spc="-1" strike="noStrike">
                <a:latin typeface="Arial"/>
              </a:rPr>
              <a:t>Clique para editar o </a:t>
            </a:r>
            <a:r>
              <a:rPr b="0" lang="pt-BR" sz="4400" spc="-1" strike="noStrike">
                <a:latin typeface="Arial"/>
              </a:rPr>
              <a:t>formato do texto do título</a:t>
            </a:r>
            <a:endParaRPr b="0" lang="pt-BR" sz="4400" spc="-1" strike="noStrike">
              <a:latin typeface="Arial"/>
            </a:endParaRPr>
          </a:p>
        </p:txBody>
      </p:sp>
      <p:sp>
        <p:nvSpPr>
          <p:cNvPr id="62" name="PlaceHolder 21"/>
          <p:cNvSpPr>
            <a:spLocks noGrp="1"/>
          </p:cNvSpPr>
          <p:nvPr>
            <p:ph type="body"/>
          </p:nvPr>
        </p:nvSpPr>
        <p:spPr>
          <a:xfrm>
            <a:off x="457200" y="1203480"/>
            <a:ext cx="8229240" cy="2982960"/>
          </a:xfrm>
          <a:prstGeom prst="rect">
            <a:avLst/>
          </a:prstGeom>
        </p:spPr>
        <p:txBody>
          <a:bodyPr lIns="0" rIns="0" tIns="0" bIns="0">
            <a:normAutofit fontScale="88000"/>
          </a:bodyPr>
          <a:p>
            <a:pPr marL="432000" indent="-324000">
              <a:spcBef>
                <a:spcPts val="1417"/>
              </a:spcBef>
              <a:buClr>
                <a:srgbClr val="ffffff"/>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ffffff"/>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ffffff"/>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ffffff"/>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ffffff"/>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ffffff"/>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ffffff"/>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99" name="CustomShape 1"/>
          <p:cNvSpPr/>
          <p:nvPr/>
        </p:nvSpPr>
        <p:spPr>
          <a:xfrm>
            <a:off x="0" y="0"/>
            <a:ext cx="632160" cy="587880"/>
          </a:xfrm>
          <a:prstGeom prst="rect">
            <a:avLst/>
          </a:prstGeom>
          <a:solidFill>
            <a:srgbClr val="1b212c"/>
          </a:solidFill>
          <a:ln>
            <a:noFill/>
          </a:ln>
        </p:spPr>
        <p:style>
          <a:lnRef idx="0"/>
          <a:fillRef idx="0"/>
          <a:effectRef idx="0"/>
          <a:fontRef idx="minor"/>
        </p:style>
      </p:sp>
      <p:sp>
        <p:nvSpPr>
          <p:cNvPr id="100" name="CustomShape 2"/>
          <p:cNvSpPr/>
          <p:nvPr/>
        </p:nvSpPr>
        <p:spPr>
          <a:xfrm>
            <a:off x="212040" y="221760"/>
            <a:ext cx="218880" cy="18360"/>
          </a:xfrm>
          <a:prstGeom prst="rect">
            <a:avLst/>
          </a:prstGeom>
          <a:solidFill>
            <a:srgbClr val="55688b">
              <a:alpha val="36000"/>
            </a:srgbClr>
          </a:solidFill>
          <a:ln>
            <a:noFill/>
          </a:ln>
        </p:spPr>
        <p:style>
          <a:lnRef idx="0"/>
          <a:fillRef idx="0"/>
          <a:effectRef idx="0"/>
          <a:fontRef idx="minor"/>
        </p:style>
      </p:sp>
      <p:sp>
        <p:nvSpPr>
          <p:cNvPr id="101" name="CustomShape 3"/>
          <p:cNvSpPr/>
          <p:nvPr/>
        </p:nvSpPr>
        <p:spPr>
          <a:xfrm>
            <a:off x="212040" y="284400"/>
            <a:ext cx="218880" cy="18360"/>
          </a:xfrm>
          <a:prstGeom prst="rect">
            <a:avLst/>
          </a:prstGeom>
          <a:solidFill>
            <a:srgbClr val="55688b">
              <a:alpha val="36000"/>
            </a:srgbClr>
          </a:solidFill>
          <a:ln>
            <a:noFill/>
          </a:ln>
        </p:spPr>
        <p:style>
          <a:lnRef idx="0"/>
          <a:fillRef idx="0"/>
          <a:effectRef idx="0"/>
          <a:fontRef idx="minor"/>
        </p:style>
      </p:sp>
      <p:sp>
        <p:nvSpPr>
          <p:cNvPr id="102" name="CustomShape 4"/>
          <p:cNvSpPr/>
          <p:nvPr/>
        </p:nvSpPr>
        <p:spPr>
          <a:xfrm>
            <a:off x="212040" y="346680"/>
            <a:ext cx="218880" cy="18360"/>
          </a:xfrm>
          <a:prstGeom prst="rect">
            <a:avLst/>
          </a:prstGeom>
          <a:solidFill>
            <a:srgbClr val="55688b">
              <a:alpha val="36000"/>
            </a:srgbClr>
          </a:solidFill>
          <a:ln>
            <a:noFill/>
          </a:ln>
        </p:spPr>
        <p:style>
          <a:lnRef idx="0"/>
          <a:fillRef idx="0"/>
          <a:effectRef idx="0"/>
          <a:fontRef idx="minor"/>
        </p:style>
      </p:sp>
      <p:grpSp>
        <p:nvGrpSpPr>
          <p:cNvPr id="103" name="Group 5"/>
          <p:cNvGrpSpPr/>
          <p:nvPr/>
        </p:nvGrpSpPr>
        <p:grpSpPr>
          <a:xfrm>
            <a:off x="0" y="381600"/>
            <a:ext cx="1036800" cy="1015200"/>
            <a:chOff x="0" y="381600"/>
            <a:chExt cx="1036800" cy="1015200"/>
          </a:xfrm>
        </p:grpSpPr>
        <p:sp>
          <p:nvSpPr>
            <p:cNvPr id="104" name="CustomShape 6"/>
            <p:cNvSpPr/>
            <p:nvPr/>
          </p:nvSpPr>
          <p:spPr>
            <a:xfrm rot="16200000">
              <a:off x="0" y="381600"/>
              <a:ext cx="808200" cy="808200"/>
            </a:xfrm>
            <a:prstGeom prst="diagStripe">
              <a:avLst>
                <a:gd name="adj" fmla="val 50000"/>
              </a:avLst>
            </a:prstGeom>
            <a:solidFill>
              <a:schemeClr val="accent1"/>
            </a:solidFill>
            <a:ln>
              <a:noFill/>
            </a:ln>
          </p:spPr>
          <p:style>
            <a:lnRef idx="0"/>
            <a:fillRef idx="0"/>
            <a:effectRef idx="0"/>
            <a:fontRef idx="minor"/>
          </p:style>
        </p:sp>
        <p:sp>
          <p:nvSpPr>
            <p:cNvPr id="105" name="CustomShape 7"/>
            <p:cNvSpPr/>
            <p:nvPr/>
          </p:nvSpPr>
          <p:spPr>
            <a:xfrm flipH="1">
              <a:off x="228240" y="588600"/>
              <a:ext cx="808200" cy="808200"/>
            </a:xfrm>
            <a:prstGeom prst="diagStripe">
              <a:avLst>
                <a:gd name="adj" fmla="val 50000"/>
              </a:avLst>
            </a:prstGeom>
            <a:solidFill>
              <a:schemeClr val="lt2"/>
            </a:solidFill>
            <a:ln>
              <a:noFill/>
            </a:ln>
          </p:spPr>
          <p:style>
            <a:lnRef idx="0"/>
            <a:fillRef idx="0"/>
            <a:effectRef idx="0"/>
            <a:fontRef idx="minor"/>
          </p:style>
        </p:sp>
      </p:grpSp>
      <p:sp>
        <p:nvSpPr>
          <p:cNvPr id="106" name="PlaceHolder 8"/>
          <p:cNvSpPr>
            <a:spLocks noGrp="1"/>
          </p:cNvSpPr>
          <p:nvPr>
            <p:ph type="title"/>
          </p:nvPr>
        </p:nvSpPr>
        <p:spPr>
          <a:xfrm>
            <a:off x="1297440" y="393840"/>
            <a:ext cx="3798360" cy="1492560"/>
          </a:xfrm>
          <a:prstGeom prst="rect">
            <a:avLst/>
          </a:prstGeom>
        </p:spPr>
        <p:txBody>
          <a:bodyPr lIns="0" rIns="0" tIns="0" bIns="0" anchor="ctr">
            <a:noAutofit/>
          </a:bodyPr>
          <a:p>
            <a:r>
              <a:rPr b="0" lang="pt-BR" sz="1800" spc="-1" strike="noStrike">
                <a:latin typeface="Arial"/>
              </a:rPr>
              <a:t>Clique para editar o formato do texto do título</a:t>
            </a:r>
            <a:endParaRPr b="0" lang="pt-BR" sz="1800" spc="-1" strike="noStrike">
              <a:latin typeface="Arial"/>
            </a:endParaRPr>
          </a:p>
        </p:txBody>
      </p:sp>
      <p:sp>
        <p:nvSpPr>
          <p:cNvPr id="107" name="PlaceHolder 9"/>
          <p:cNvSpPr>
            <a:spLocks noGrp="1"/>
          </p:cNvSpPr>
          <p:nvPr>
            <p:ph type="body"/>
          </p:nvPr>
        </p:nvSpPr>
        <p:spPr>
          <a:xfrm>
            <a:off x="1297440" y="1972440"/>
            <a:ext cx="3798360" cy="2415240"/>
          </a:xfrm>
          <a:prstGeom prst="rect">
            <a:avLst/>
          </a:prstGeom>
        </p:spPr>
        <p:txBody>
          <a:bodyPr lIns="0" rIns="0" tIns="0" bIns="0">
            <a:normAutofit fontScale="27000"/>
          </a:bodyPr>
          <a:p>
            <a:pPr marL="432000" indent="-324000">
              <a:spcBef>
                <a:spcPts val="1417"/>
              </a:spcBef>
              <a:buClr>
                <a:srgbClr val="ffffff"/>
              </a:buClr>
              <a:buSzPct val="45000"/>
              <a:buFont typeface="Wingdings" charset="2"/>
              <a:buChar char=""/>
            </a:pPr>
            <a:r>
              <a:rPr b="0" lang="pt-BR" sz="1800" spc="-1" strike="noStrike">
                <a:latin typeface="Arial"/>
              </a:rPr>
              <a:t>Clique para editar o formato do texto da estrutura de tópicos</a:t>
            </a:r>
            <a:endParaRPr b="0" lang="pt-BR" sz="1800" spc="-1" strike="noStrike">
              <a:latin typeface="Arial"/>
            </a:endParaRPr>
          </a:p>
          <a:p>
            <a:pPr lvl="1" marL="864000" indent="-324000">
              <a:spcBef>
                <a:spcPts val="1134"/>
              </a:spcBef>
              <a:buClr>
                <a:srgbClr val="ffffff"/>
              </a:buClr>
              <a:buSzPct val="75000"/>
              <a:buFont typeface="Symbol" charset="2"/>
              <a:buChar char=""/>
            </a:pPr>
            <a:r>
              <a:rPr b="0" lang="pt-BR" sz="1800" spc="-1" strike="noStrike">
                <a:latin typeface="Arial"/>
              </a:rPr>
              <a:t>2.º nível da estrutura de tópicos</a:t>
            </a:r>
            <a:endParaRPr b="0" lang="pt-BR" sz="1800" spc="-1" strike="noStrike">
              <a:latin typeface="Arial"/>
            </a:endParaRPr>
          </a:p>
          <a:p>
            <a:pPr lvl="2" marL="1296000" indent="-288000">
              <a:spcBef>
                <a:spcPts val="850"/>
              </a:spcBef>
              <a:buClr>
                <a:srgbClr val="ffffff"/>
              </a:buClr>
              <a:buSzPct val="45000"/>
              <a:buFont typeface="Wingdings" charset="2"/>
              <a:buChar char=""/>
            </a:pPr>
            <a:r>
              <a:rPr b="0" lang="pt-BR" sz="1800" spc="-1" strike="noStrike">
                <a:latin typeface="Arial"/>
              </a:rPr>
              <a:t>3.º nível da estrutura de tópicos</a:t>
            </a:r>
            <a:endParaRPr b="0" lang="pt-BR" sz="1800" spc="-1" strike="noStrike">
              <a:latin typeface="Arial"/>
            </a:endParaRPr>
          </a:p>
          <a:p>
            <a:pPr lvl="3" marL="1728000" indent="-216000">
              <a:spcBef>
                <a:spcPts val="567"/>
              </a:spcBef>
              <a:buClr>
                <a:srgbClr val="ffffff"/>
              </a:buClr>
              <a:buSzPct val="75000"/>
              <a:buFont typeface="Symbol" charset="2"/>
              <a:buChar char=""/>
            </a:pPr>
            <a:r>
              <a:rPr b="0" lang="pt-BR" sz="1800" spc="-1" strike="noStrike">
                <a:latin typeface="Arial"/>
              </a:rPr>
              <a:t>4.º nível da estrutura de tópicos</a:t>
            </a:r>
            <a:endParaRPr b="0" lang="pt-BR" sz="1800" spc="-1" strike="noStrike">
              <a:latin typeface="Arial"/>
            </a:endParaRPr>
          </a:p>
          <a:p>
            <a:pPr lvl="4" marL="2160000" indent="-216000">
              <a:spcBef>
                <a:spcPts val="283"/>
              </a:spcBef>
              <a:buClr>
                <a:srgbClr val="ffffff"/>
              </a:buClr>
              <a:buSzPct val="45000"/>
              <a:buFont typeface="Wingdings" charset="2"/>
              <a:buChar char=""/>
            </a:pPr>
            <a:r>
              <a:rPr b="0" lang="pt-BR" sz="1800" spc="-1" strike="noStrike">
                <a:latin typeface="Arial"/>
              </a:rPr>
              <a:t>5.º nível da estrutura de tópicos</a:t>
            </a:r>
            <a:endParaRPr b="0" lang="pt-BR" sz="1800" spc="-1" strike="noStrike">
              <a:latin typeface="Arial"/>
            </a:endParaRPr>
          </a:p>
          <a:p>
            <a:pPr lvl="5" marL="2592000" indent="-216000">
              <a:spcBef>
                <a:spcPts val="283"/>
              </a:spcBef>
              <a:buClr>
                <a:srgbClr val="ffffff"/>
              </a:buClr>
              <a:buSzPct val="45000"/>
              <a:buFont typeface="Wingdings" charset="2"/>
              <a:buChar char=""/>
            </a:pPr>
            <a:r>
              <a:rPr b="0" lang="pt-BR" sz="1800" spc="-1" strike="noStrike">
                <a:latin typeface="Arial"/>
              </a:rPr>
              <a:t>6.º nível da estrutura de tópicos</a:t>
            </a:r>
            <a:endParaRPr b="0" lang="pt-BR" sz="1800" spc="-1" strike="noStrike">
              <a:latin typeface="Arial"/>
            </a:endParaRPr>
          </a:p>
          <a:p>
            <a:pPr lvl="6" marL="3024000" indent="-216000">
              <a:spcBef>
                <a:spcPts val="283"/>
              </a:spcBef>
              <a:buClr>
                <a:srgbClr val="ffffff"/>
              </a:buClr>
              <a:buSzPct val="45000"/>
              <a:buFont typeface="Wingdings" charset="2"/>
              <a:buChar char=""/>
            </a:pPr>
            <a:r>
              <a:rPr b="0" lang="pt-BR" sz="1800" spc="-1" strike="noStrike">
                <a:latin typeface="Arial"/>
              </a:rPr>
              <a:t>7.º nível da estrutura de tópicos</a:t>
            </a:r>
            <a:endParaRPr b="0" lang="pt-BR"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44" name="CustomShape 1"/>
          <p:cNvSpPr/>
          <p:nvPr/>
        </p:nvSpPr>
        <p:spPr>
          <a:xfrm>
            <a:off x="0" y="0"/>
            <a:ext cx="632160" cy="587880"/>
          </a:xfrm>
          <a:prstGeom prst="rect">
            <a:avLst/>
          </a:prstGeom>
          <a:solidFill>
            <a:srgbClr val="1b212c"/>
          </a:solidFill>
          <a:ln>
            <a:noFill/>
          </a:ln>
        </p:spPr>
        <p:style>
          <a:lnRef idx="0"/>
          <a:fillRef idx="0"/>
          <a:effectRef idx="0"/>
          <a:fontRef idx="minor"/>
        </p:style>
      </p:sp>
      <p:sp>
        <p:nvSpPr>
          <p:cNvPr id="145" name="CustomShape 2"/>
          <p:cNvSpPr/>
          <p:nvPr/>
        </p:nvSpPr>
        <p:spPr>
          <a:xfrm>
            <a:off x="212040" y="221760"/>
            <a:ext cx="218880" cy="18360"/>
          </a:xfrm>
          <a:prstGeom prst="rect">
            <a:avLst/>
          </a:prstGeom>
          <a:solidFill>
            <a:srgbClr val="55688b">
              <a:alpha val="36000"/>
            </a:srgbClr>
          </a:solidFill>
          <a:ln>
            <a:noFill/>
          </a:ln>
        </p:spPr>
        <p:style>
          <a:lnRef idx="0"/>
          <a:fillRef idx="0"/>
          <a:effectRef idx="0"/>
          <a:fontRef idx="minor"/>
        </p:style>
      </p:sp>
      <p:sp>
        <p:nvSpPr>
          <p:cNvPr id="146" name="CustomShape 3"/>
          <p:cNvSpPr/>
          <p:nvPr/>
        </p:nvSpPr>
        <p:spPr>
          <a:xfrm>
            <a:off x="212040" y="284400"/>
            <a:ext cx="218880" cy="18360"/>
          </a:xfrm>
          <a:prstGeom prst="rect">
            <a:avLst/>
          </a:prstGeom>
          <a:solidFill>
            <a:srgbClr val="55688b">
              <a:alpha val="36000"/>
            </a:srgbClr>
          </a:solidFill>
          <a:ln>
            <a:noFill/>
          </a:ln>
        </p:spPr>
        <p:style>
          <a:lnRef idx="0"/>
          <a:fillRef idx="0"/>
          <a:effectRef idx="0"/>
          <a:fontRef idx="minor"/>
        </p:style>
      </p:sp>
      <p:sp>
        <p:nvSpPr>
          <p:cNvPr id="147" name="CustomShape 4"/>
          <p:cNvSpPr/>
          <p:nvPr/>
        </p:nvSpPr>
        <p:spPr>
          <a:xfrm>
            <a:off x="212040" y="346680"/>
            <a:ext cx="218880" cy="18360"/>
          </a:xfrm>
          <a:prstGeom prst="rect">
            <a:avLst/>
          </a:prstGeom>
          <a:solidFill>
            <a:srgbClr val="55688b">
              <a:alpha val="36000"/>
            </a:srgbClr>
          </a:solidFill>
          <a:ln>
            <a:noFill/>
          </a:ln>
        </p:spPr>
        <p:style>
          <a:lnRef idx="0"/>
          <a:fillRef idx="0"/>
          <a:effectRef idx="0"/>
          <a:fontRef idx="minor"/>
        </p:style>
      </p:sp>
      <p:grpSp>
        <p:nvGrpSpPr>
          <p:cNvPr id="148" name="Group 5"/>
          <p:cNvGrpSpPr/>
          <p:nvPr/>
        </p:nvGrpSpPr>
        <p:grpSpPr>
          <a:xfrm>
            <a:off x="0" y="381600"/>
            <a:ext cx="1036800" cy="1015200"/>
            <a:chOff x="0" y="381600"/>
            <a:chExt cx="1036800" cy="1015200"/>
          </a:xfrm>
        </p:grpSpPr>
        <p:sp>
          <p:nvSpPr>
            <p:cNvPr id="149" name="CustomShape 6"/>
            <p:cNvSpPr/>
            <p:nvPr/>
          </p:nvSpPr>
          <p:spPr>
            <a:xfrm rot="16200000">
              <a:off x="0" y="381600"/>
              <a:ext cx="808200" cy="808200"/>
            </a:xfrm>
            <a:prstGeom prst="diagStripe">
              <a:avLst>
                <a:gd name="adj" fmla="val 50000"/>
              </a:avLst>
            </a:prstGeom>
            <a:solidFill>
              <a:schemeClr val="accent1"/>
            </a:solidFill>
            <a:ln>
              <a:noFill/>
            </a:ln>
          </p:spPr>
          <p:style>
            <a:lnRef idx="0"/>
            <a:fillRef idx="0"/>
            <a:effectRef idx="0"/>
            <a:fontRef idx="minor"/>
          </p:style>
        </p:sp>
        <p:sp>
          <p:nvSpPr>
            <p:cNvPr id="150" name="CustomShape 7"/>
            <p:cNvSpPr/>
            <p:nvPr/>
          </p:nvSpPr>
          <p:spPr>
            <a:xfrm flipH="1">
              <a:off x="228240" y="588600"/>
              <a:ext cx="808200" cy="808200"/>
            </a:xfrm>
            <a:prstGeom prst="diagStripe">
              <a:avLst>
                <a:gd name="adj" fmla="val 50000"/>
              </a:avLst>
            </a:prstGeom>
            <a:solidFill>
              <a:schemeClr val="lt2"/>
            </a:solidFill>
            <a:ln>
              <a:noFill/>
            </a:ln>
          </p:spPr>
          <p:style>
            <a:lnRef idx="0"/>
            <a:fillRef idx="0"/>
            <a:effectRef idx="0"/>
            <a:fontRef idx="minor"/>
          </p:style>
        </p:sp>
      </p:grpSp>
      <p:sp>
        <p:nvSpPr>
          <p:cNvPr id="151" name="PlaceHolder 8"/>
          <p:cNvSpPr>
            <a:spLocks noGrp="1"/>
          </p:cNvSpPr>
          <p:nvPr>
            <p:ph type="title"/>
          </p:nvPr>
        </p:nvSpPr>
        <p:spPr>
          <a:xfrm>
            <a:off x="457200" y="205200"/>
            <a:ext cx="8229240" cy="858600"/>
          </a:xfrm>
          <a:prstGeom prst="rect">
            <a:avLst/>
          </a:prstGeom>
        </p:spPr>
        <p:txBody>
          <a:bodyPr lIns="0" rIns="0" tIns="0" bIns="0" anchor="ctr">
            <a:noAutofit/>
          </a:bodyPr>
          <a:p>
            <a:pPr algn="ctr"/>
            <a:r>
              <a:rPr b="0" lang="pt-BR" sz="4400" spc="-1" strike="noStrike">
                <a:latin typeface="Arial"/>
              </a:rPr>
              <a:t>C</a:t>
            </a:r>
            <a:r>
              <a:rPr b="0" lang="pt-BR" sz="4400" spc="-1" strike="noStrike">
                <a:latin typeface="Arial"/>
              </a:rPr>
              <a:t>li</a:t>
            </a:r>
            <a:r>
              <a:rPr b="0" lang="pt-BR" sz="4400" spc="-1" strike="noStrike">
                <a:latin typeface="Arial"/>
              </a:rPr>
              <a:t>q</a:t>
            </a:r>
            <a:r>
              <a:rPr b="0" lang="pt-BR" sz="4400" spc="-1" strike="noStrike">
                <a:latin typeface="Arial"/>
              </a:rPr>
              <a:t>u</a:t>
            </a:r>
            <a:r>
              <a:rPr b="0" lang="pt-BR" sz="4400" spc="-1" strike="noStrike">
                <a:latin typeface="Arial"/>
              </a:rPr>
              <a:t>e </a:t>
            </a:r>
            <a:r>
              <a:rPr b="0" lang="pt-BR" sz="4400" spc="-1" strike="noStrike">
                <a:latin typeface="Arial"/>
              </a:rPr>
              <a:t>p</a:t>
            </a:r>
            <a:r>
              <a:rPr b="0" lang="pt-BR" sz="4400" spc="-1" strike="noStrike">
                <a:latin typeface="Arial"/>
              </a:rPr>
              <a:t>a</a:t>
            </a:r>
            <a:r>
              <a:rPr b="0" lang="pt-BR" sz="4400" spc="-1" strike="noStrike">
                <a:latin typeface="Arial"/>
              </a:rPr>
              <a:t>r</a:t>
            </a:r>
            <a:r>
              <a:rPr b="0" lang="pt-BR" sz="4400" spc="-1" strike="noStrike">
                <a:latin typeface="Arial"/>
              </a:rPr>
              <a:t>a </a:t>
            </a:r>
            <a:r>
              <a:rPr b="0" lang="pt-BR" sz="4400" spc="-1" strike="noStrike">
                <a:latin typeface="Arial"/>
              </a:rPr>
              <a:t>e</a:t>
            </a:r>
            <a:r>
              <a:rPr b="0" lang="pt-BR" sz="4400" spc="-1" strike="noStrike">
                <a:latin typeface="Arial"/>
              </a:rPr>
              <a:t>d</a:t>
            </a:r>
            <a:r>
              <a:rPr b="0" lang="pt-BR" sz="4400" spc="-1" strike="noStrike">
                <a:latin typeface="Arial"/>
              </a:rPr>
              <a:t>it</a:t>
            </a:r>
            <a:r>
              <a:rPr b="0" lang="pt-BR" sz="4400" spc="-1" strike="noStrike">
                <a:latin typeface="Arial"/>
              </a:rPr>
              <a:t>a</a:t>
            </a:r>
            <a:r>
              <a:rPr b="0" lang="pt-BR" sz="4400" spc="-1" strike="noStrike">
                <a:latin typeface="Arial"/>
              </a:rPr>
              <a:t>r </a:t>
            </a:r>
            <a:r>
              <a:rPr b="0" lang="pt-BR" sz="4400" spc="-1" strike="noStrike">
                <a:latin typeface="Arial"/>
              </a:rPr>
              <a:t>o </a:t>
            </a:r>
            <a:r>
              <a:rPr b="0" lang="pt-BR" sz="4400" spc="-1" strike="noStrike">
                <a:latin typeface="Arial"/>
              </a:rPr>
              <a:t>f</a:t>
            </a:r>
            <a:r>
              <a:rPr b="0" lang="pt-BR" sz="4400" spc="-1" strike="noStrike">
                <a:latin typeface="Arial"/>
              </a:rPr>
              <a:t>o</a:t>
            </a:r>
            <a:r>
              <a:rPr b="0" lang="pt-BR" sz="4400" spc="-1" strike="noStrike">
                <a:latin typeface="Arial"/>
              </a:rPr>
              <a:t>r</a:t>
            </a:r>
            <a:r>
              <a:rPr b="0" lang="pt-BR" sz="4400" spc="-1" strike="noStrike">
                <a:latin typeface="Arial"/>
              </a:rPr>
              <a:t>m</a:t>
            </a:r>
            <a:r>
              <a:rPr b="0" lang="pt-BR" sz="4400" spc="-1" strike="noStrike">
                <a:latin typeface="Arial"/>
              </a:rPr>
              <a:t>a</a:t>
            </a:r>
            <a:r>
              <a:rPr b="0" lang="pt-BR" sz="4400" spc="-1" strike="noStrike">
                <a:latin typeface="Arial"/>
              </a:rPr>
              <a:t>t</a:t>
            </a:r>
            <a:r>
              <a:rPr b="0" lang="pt-BR" sz="4400" spc="-1" strike="noStrike">
                <a:latin typeface="Arial"/>
              </a:rPr>
              <a:t>o </a:t>
            </a:r>
            <a:r>
              <a:rPr b="0" lang="pt-BR" sz="4400" spc="-1" strike="noStrike">
                <a:latin typeface="Arial"/>
              </a:rPr>
              <a:t>d</a:t>
            </a:r>
            <a:r>
              <a:rPr b="0" lang="pt-BR" sz="4400" spc="-1" strike="noStrike">
                <a:latin typeface="Arial"/>
              </a:rPr>
              <a:t>o </a:t>
            </a:r>
            <a:r>
              <a:rPr b="0" lang="pt-BR" sz="4400" spc="-1" strike="noStrike">
                <a:latin typeface="Arial"/>
              </a:rPr>
              <a:t>t</a:t>
            </a:r>
            <a:r>
              <a:rPr b="0" lang="pt-BR" sz="4400" spc="-1" strike="noStrike">
                <a:latin typeface="Arial"/>
              </a:rPr>
              <a:t>e</a:t>
            </a:r>
            <a:r>
              <a:rPr b="0" lang="pt-BR" sz="4400" spc="-1" strike="noStrike">
                <a:latin typeface="Arial"/>
              </a:rPr>
              <a:t>x</a:t>
            </a:r>
            <a:r>
              <a:rPr b="0" lang="pt-BR" sz="4400" spc="-1" strike="noStrike">
                <a:latin typeface="Arial"/>
              </a:rPr>
              <a:t>t</a:t>
            </a:r>
            <a:r>
              <a:rPr b="0" lang="pt-BR" sz="4400" spc="-1" strike="noStrike">
                <a:latin typeface="Arial"/>
              </a:rPr>
              <a:t>o </a:t>
            </a:r>
            <a:r>
              <a:rPr b="0" lang="pt-BR" sz="4400" spc="-1" strike="noStrike">
                <a:latin typeface="Arial"/>
              </a:rPr>
              <a:t>d</a:t>
            </a:r>
            <a:r>
              <a:rPr b="0" lang="pt-BR" sz="4400" spc="-1" strike="noStrike">
                <a:latin typeface="Arial"/>
              </a:rPr>
              <a:t>o </a:t>
            </a:r>
            <a:r>
              <a:rPr b="0" lang="pt-BR" sz="4400" spc="-1" strike="noStrike">
                <a:latin typeface="Arial"/>
              </a:rPr>
              <a:t>tí</a:t>
            </a:r>
            <a:r>
              <a:rPr b="0" lang="pt-BR" sz="4400" spc="-1" strike="noStrike">
                <a:latin typeface="Arial"/>
              </a:rPr>
              <a:t>t</a:t>
            </a:r>
            <a:r>
              <a:rPr b="0" lang="pt-BR" sz="4400" spc="-1" strike="noStrike">
                <a:latin typeface="Arial"/>
              </a:rPr>
              <a:t>u</a:t>
            </a:r>
            <a:r>
              <a:rPr b="0" lang="pt-BR" sz="4400" spc="-1" strike="noStrike">
                <a:latin typeface="Arial"/>
              </a:rPr>
              <a:t>l</a:t>
            </a:r>
            <a:r>
              <a:rPr b="0" lang="pt-BR" sz="4400" spc="-1" strike="noStrike">
                <a:latin typeface="Arial"/>
              </a:rPr>
              <a:t>o</a:t>
            </a:r>
            <a:endParaRPr b="0" lang="pt-BR" sz="4400" spc="-1" strike="noStrike">
              <a:latin typeface="Arial"/>
            </a:endParaRPr>
          </a:p>
        </p:txBody>
      </p:sp>
      <p:sp>
        <p:nvSpPr>
          <p:cNvPr id="152" name="PlaceHolder 9"/>
          <p:cNvSpPr>
            <a:spLocks noGrp="1"/>
          </p:cNvSpPr>
          <p:nvPr>
            <p:ph type="body"/>
          </p:nvPr>
        </p:nvSpPr>
        <p:spPr>
          <a:xfrm>
            <a:off x="457200" y="1203480"/>
            <a:ext cx="8229240" cy="2982960"/>
          </a:xfrm>
          <a:prstGeom prst="rect">
            <a:avLst/>
          </a:prstGeom>
        </p:spPr>
        <p:txBody>
          <a:bodyPr lIns="0" rIns="0" tIns="0" bIns="0">
            <a:normAutofit fontScale="88000"/>
          </a:bodyPr>
          <a:p>
            <a:pPr marL="432000" indent="-324000">
              <a:spcBef>
                <a:spcPts val="1417"/>
              </a:spcBef>
              <a:buClr>
                <a:srgbClr val="ffffff"/>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ffffff"/>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ffffff"/>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ffffff"/>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ffffff"/>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ffffff"/>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ffffff"/>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89" name="CustomShape 1"/>
          <p:cNvSpPr/>
          <p:nvPr/>
        </p:nvSpPr>
        <p:spPr>
          <a:xfrm>
            <a:off x="0" y="0"/>
            <a:ext cx="632160" cy="587880"/>
          </a:xfrm>
          <a:prstGeom prst="rect">
            <a:avLst/>
          </a:prstGeom>
          <a:solidFill>
            <a:srgbClr val="1b212c"/>
          </a:solidFill>
          <a:ln>
            <a:noFill/>
          </a:ln>
        </p:spPr>
        <p:style>
          <a:lnRef idx="0"/>
          <a:fillRef idx="0"/>
          <a:effectRef idx="0"/>
          <a:fontRef idx="minor"/>
        </p:style>
      </p:sp>
      <p:sp>
        <p:nvSpPr>
          <p:cNvPr id="190" name="CustomShape 2"/>
          <p:cNvSpPr/>
          <p:nvPr/>
        </p:nvSpPr>
        <p:spPr>
          <a:xfrm>
            <a:off x="212040" y="221760"/>
            <a:ext cx="218880" cy="18360"/>
          </a:xfrm>
          <a:prstGeom prst="rect">
            <a:avLst/>
          </a:prstGeom>
          <a:solidFill>
            <a:srgbClr val="55688b">
              <a:alpha val="36000"/>
            </a:srgbClr>
          </a:solidFill>
          <a:ln>
            <a:noFill/>
          </a:ln>
        </p:spPr>
        <p:style>
          <a:lnRef idx="0"/>
          <a:fillRef idx="0"/>
          <a:effectRef idx="0"/>
          <a:fontRef idx="minor"/>
        </p:style>
      </p:sp>
      <p:sp>
        <p:nvSpPr>
          <p:cNvPr id="191" name="CustomShape 3"/>
          <p:cNvSpPr/>
          <p:nvPr/>
        </p:nvSpPr>
        <p:spPr>
          <a:xfrm>
            <a:off x="212040" y="284400"/>
            <a:ext cx="218880" cy="18360"/>
          </a:xfrm>
          <a:prstGeom prst="rect">
            <a:avLst/>
          </a:prstGeom>
          <a:solidFill>
            <a:srgbClr val="55688b">
              <a:alpha val="36000"/>
            </a:srgbClr>
          </a:solidFill>
          <a:ln>
            <a:noFill/>
          </a:ln>
        </p:spPr>
        <p:style>
          <a:lnRef idx="0"/>
          <a:fillRef idx="0"/>
          <a:effectRef idx="0"/>
          <a:fontRef idx="minor"/>
        </p:style>
      </p:sp>
      <p:sp>
        <p:nvSpPr>
          <p:cNvPr id="192" name="CustomShape 4"/>
          <p:cNvSpPr/>
          <p:nvPr/>
        </p:nvSpPr>
        <p:spPr>
          <a:xfrm>
            <a:off x="212040" y="346680"/>
            <a:ext cx="218880" cy="18360"/>
          </a:xfrm>
          <a:prstGeom prst="rect">
            <a:avLst/>
          </a:prstGeom>
          <a:solidFill>
            <a:srgbClr val="55688b">
              <a:alpha val="36000"/>
            </a:srgbClr>
          </a:solidFill>
          <a:ln>
            <a:noFill/>
          </a:ln>
        </p:spPr>
        <p:style>
          <a:lnRef idx="0"/>
          <a:fillRef idx="0"/>
          <a:effectRef idx="0"/>
          <a:fontRef idx="minor"/>
        </p:style>
      </p:sp>
      <p:grpSp>
        <p:nvGrpSpPr>
          <p:cNvPr id="193" name="Group 5"/>
          <p:cNvGrpSpPr/>
          <p:nvPr/>
        </p:nvGrpSpPr>
        <p:grpSpPr>
          <a:xfrm>
            <a:off x="0" y="381600"/>
            <a:ext cx="1036800" cy="1015200"/>
            <a:chOff x="0" y="381600"/>
            <a:chExt cx="1036800" cy="1015200"/>
          </a:xfrm>
        </p:grpSpPr>
        <p:sp>
          <p:nvSpPr>
            <p:cNvPr id="194" name="CustomShape 6"/>
            <p:cNvSpPr/>
            <p:nvPr/>
          </p:nvSpPr>
          <p:spPr>
            <a:xfrm rot="16200000">
              <a:off x="0" y="381600"/>
              <a:ext cx="808200" cy="808200"/>
            </a:xfrm>
            <a:prstGeom prst="diagStripe">
              <a:avLst>
                <a:gd name="adj" fmla="val 50000"/>
              </a:avLst>
            </a:prstGeom>
            <a:solidFill>
              <a:schemeClr val="accent1"/>
            </a:solidFill>
            <a:ln>
              <a:noFill/>
            </a:ln>
          </p:spPr>
          <p:style>
            <a:lnRef idx="0"/>
            <a:fillRef idx="0"/>
            <a:effectRef idx="0"/>
            <a:fontRef idx="minor"/>
          </p:style>
        </p:sp>
        <p:sp>
          <p:nvSpPr>
            <p:cNvPr id="195" name="CustomShape 7"/>
            <p:cNvSpPr/>
            <p:nvPr/>
          </p:nvSpPr>
          <p:spPr>
            <a:xfrm flipH="1">
              <a:off x="228240" y="588600"/>
              <a:ext cx="808200" cy="808200"/>
            </a:xfrm>
            <a:prstGeom prst="diagStripe">
              <a:avLst>
                <a:gd name="adj" fmla="val 50000"/>
              </a:avLst>
            </a:prstGeom>
            <a:solidFill>
              <a:schemeClr val="lt2"/>
            </a:solidFill>
            <a:ln>
              <a:noFill/>
            </a:ln>
          </p:spPr>
          <p:style>
            <a:lnRef idx="0"/>
            <a:fillRef idx="0"/>
            <a:effectRef idx="0"/>
            <a:fontRef idx="minor"/>
          </p:style>
        </p:sp>
      </p:grpSp>
      <p:sp>
        <p:nvSpPr>
          <p:cNvPr id="196" name="PlaceHolder 8"/>
          <p:cNvSpPr>
            <a:spLocks noGrp="1"/>
          </p:cNvSpPr>
          <p:nvPr>
            <p:ph type="title"/>
          </p:nvPr>
        </p:nvSpPr>
        <p:spPr>
          <a:xfrm>
            <a:off x="457200" y="205200"/>
            <a:ext cx="8229240" cy="858600"/>
          </a:xfrm>
          <a:prstGeom prst="rect">
            <a:avLst/>
          </a:prstGeom>
        </p:spPr>
        <p:txBody>
          <a:bodyPr lIns="0" rIns="0" tIns="0" bIns="0" anchor="ctr">
            <a:noAutofit/>
          </a:bodyPr>
          <a:p>
            <a:pPr algn="ctr"/>
            <a:r>
              <a:rPr b="0" lang="pt-BR" sz="4400" spc="-1" strike="noStrike">
                <a:latin typeface="Arial"/>
              </a:rPr>
              <a:t>Cli</a:t>
            </a:r>
            <a:r>
              <a:rPr b="0" lang="pt-BR" sz="4400" spc="-1" strike="noStrike">
                <a:latin typeface="Arial"/>
              </a:rPr>
              <a:t>que </a:t>
            </a:r>
            <a:r>
              <a:rPr b="0" lang="pt-BR" sz="4400" spc="-1" strike="noStrike">
                <a:latin typeface="Arial"/>
              </a:rPr>
              <a:t>par</a:t>
            </a:r>
            <a:r>
              <a:rPr b="0" lang="pt-BR" sz="4400" spc="-1" strike="noStrike">
                <a:latin typeface="Arial"/>
              </a:rPr>
              <a:t>a </a:t>
            </a:r>
            <a:r>
              <a:rPr b="0" lang="pt-BR" sz="4400" spc="-1" strike="noStrike">
                <a:latin typeface="Arial"/>
              </a:rPr>
              <a:t>edit</a:t>
            </a:r>
            <a:r>
              <a:rPr b="0" lang="pt-BR" sz="4400" spc="-1" strike="noStrike">
                <a:latin typeface="Arial"/>
              </a:rPr>
              <a:t>ar </a:t>
            </a:r>
            <a:r>
              <a:rPr b="0" lang="pt-BR" sz="4400" spc="-1" strike="noStrike">
                <a:latin typeface="Arial"/>
              </a:rPr>
              <a:t>o </a:t>
            </a:r>
            <a:r>
              <a:rPr b="0" lang="pt-BR" sz="4400" spc="-1" strike="noStrike">
                <a:latin typeface="Arial"/>
              </a:rPr>
              <a:t>for</a:t>
            </a:r>
            <a:r>
              <a:rPr b="0" lang="pt-BR" sz="4400" spc="-1" strike="noStrike">
                <a:latin typeface="Arial"/>
              </a:rPr>
              <a:t>mat</a:t>
            </a:r>
            <a:r>
              <a:rPr b="0" lang="pt-BR" sz="4400" spc="-1" strike="noStrike">
                <a:latin typeface="Arial"/>
              </a:rPr>
              <a:t>o </a:t>
            </a:r>
            <a:r>
              <a:rPr b="0" lang="pt-BR" sz="4400" spc="-1" strike="noStrike">
                <a:latin typeface="Arial"/>
              </a:rPr>
              <a:t>do </a:t>
            </a:r>
            <a:r>
              <a:rPr b="0" lang="pt-BR" sz="4400" spc="-1" strike="noStrike">
                <a:latin typeface="Arial"/>
              </a:rPr>
              <a:t>text</a:t>
            </a:r>
            <a:r>
              <a:rPr b="0" lang="pt-BR" sz="4400" spc="-1" strike="noStrike">
                <a:latin typeface="Arial"/>
              </a:rPr>
              <a:t>o </a:t>
            </a:r>
            <a:r>
              <a:rPr b="0" lang="pt-BR" sz="4400" spc="-1" strike="noStrike">
                <a:latin typeface="Arial"/>
              </a:rPr>
              <a:t>do </a:t>
            </a:r>
            <a:r>
              <a:rPr b="0" lang="pt-BR" sz="4400" spc="-1" strike="noStrike">
                <a:latin typeface="Arial"/>
              </a:rPr>
              <a:t>títul</a:t>
            </a:r>
            <a:r>
              <a:rPr b="0" lang="pt-BR" sz="4400" spc="-1" strike="noStrike">
                <a:latin typeface="Arial"/>
              </a:rPr>
              <a:t>o</a:t>
            </a:r>
            <a:endParaRPr b="0" lang="pt-BR" sz="4400" spc="-1" strike="noStrike">
              <a:latin typeface="Arial"/>
            </a:endParaRPr>
          </a:p>
        </p:txBody>
      </p:sp>
      <p:sp>
        <p:nvSpPr>
          <p:cNvPr id="197" name="PlaceHolder 9"/>
          <p:cNvSpPr>
            <a:spLocks noGrp="1"/>
          </p:cNvSpPr>
          <p:nvPr>
            <p:ph type="body"/>
          </p:nvPr>
        </p:nvSpPr>
        <p:spPr>
          <a:xfrm>
            <a:off x="457200" y="1203480"/>
            <a:ext cx="8229240" cy="2982960"/>
          </a:xfrm>
          <a:prstGeom prst="rect">
            <a:avLst/>
          </a:prstGeom>
        </p:spPr>
        <p:txBody>
          <a:bodyPr lIns="0" rIns="0" tIns="0" bIns="0">
            <a:normAutofit fontScale="88000"/>
          </a:bodyPr>
          <a:p>
            <a:pPr marL="432000" indent="-324000">
              <a:spcBef>
                <a:spcPts val="1417"/>
              </a:spcBef>
              <a:buClr>
                <a:srgbClr val="ffffff"/>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ffffff"/>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ffffff"/>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ffffff"/>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ffffff"/>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ffffff"/>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ffffff"/>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234" name="CustomShape 1"/>
          <p:cNvSpPr/>
          <p:nvPr/>
        </p:nvSpPr>
        <p:spPr>
          <a:xfrm>
            <a:off x="4564080" y="0"/>
            <a:ext cx="4579200" cy="5142960"/>
          </a:xfrm>
          <a:prstGeom prst="rect">
            <a:avLst/>
          </a:prstGeom>
          <a:solidFill>
            <a:srgbClr val="ffffff"/>
          </a:solidFill>
          <a:ln>
            <a:noFill/>
          </a:ln>
        </p:spPr>
        <p:style>
          <a:lnRef idx="0"/>
          <a:fillRef idx="0"/>
          <a:effectRef idx="0"/>
          <a:fontRef idx="minor"/>
        </p:style>
      </p:sp>
      <p:sp>
        <p:nvSpPr>
          <p:cNvPr id="235" name="CustomShape 2"/>
          <p:cNvSpPr/>
          <p:nvPr/>
        </p:nvSpPr>
        <p:spPr>
          <a:xfrm>
            <a:off x="0" y="0"/>
            <a:ext cx="632160" cy="587880"/>
          </a:xfrm>
          <a:prstGeom prst="rect">
            <a:avLst/>
          </a:prstGeom>
          <a:solidFill>
            <a:srgbClr val="1b212c"/>
          </a:solidFill>
          <a:ln>
            <a:noFill/>
          </a:ln>
        </p:spPr>
        <p:style>
          <a:lnRef idx="0"/>
          <a:fillRef idx="0"/>
          <a:effectRef idx="0"/>
          <a:fontRef idx="minor"/>
        </p:style>
      </p:sp>
      <p:sp>
        <p:nvSpPr>
          <p:cNvPr id="236" name="CustomShape 3"/>
          <p:cNvSpPr/>
          <p:nvPr/>
        </p:nvSpPr>
        <p:spPr>
          <a:xfrm>
            <a:off x="212040" y="221760"/>
            <a:ext cx="218880" cy="18360"/>
          </a:xfrm>
          <a:prstGeom prst="rect">
            <a:avLst/>
          </a:prstGeom>
          <a:solidFill>
            <a:srgbClr val="55688b">
              <a:alpha val="36000"/>
            </a:srgbClr>
          </a:solidFill>
          <a:ln>
            <a:noFill/>
          </a:ln>
        </p:spPr>
        <p:style>
          <a:lnRef idx="0"/>
          <a:fillRef idx="0"/>
          <a:effectRef idx="0"/>
          <a:fontRef idx="minor"/>
        </p:style>
      </p:sp>
      <p:sp>
        <p:nvSpPr>
          <p:cNvPr id="237" name="CustomShape 4"/>
          <p:cNvSpPr/>
          <p:nvPr/>
        </p:nvSpPr>
        <p:spPr>
          <a:xfrm>
            <a:off x="212040" y="284400"/>
            <a:ext cx="218880" cy="18360"/>
          </a:xfrm>
          <a:prstGeom prst="rect">
            <a:avLst/>
          </a:prstGeom>
          <a:solidFill>
            <a:srgbClr val="55688b">
              <a:alpha val="36000"/>
            </a:srgbClr>
          </a:solidFill>
          <a:ln>
            <a:noFill/>
          </a:ln>
        </p:spPr>
        <p:style>
          <a:lnRef idx="0"/>
          <a:fillRef idx="0"/>
          <a:effectRef idx="0"/>
          <a:fontRef idx="minor"/>
        </p:style>
      </p:sp>
      <p:sp>
        <p:nvSpPr>
          <p:cNvPr id="238" name="CustomShape 5"/>
          <p:cNvSpPr/>
          <p:nvPr/>
        </p:nvSpPr>
        <p:spPr>
          <a:xfrm>
            <a:off x="212040" y="346680"/>
            <a:ext cx="218880" cy="18360"/>
          </a:xfrm>
          <a:prstGeom prst="rect">
            <a:avLst/>
          </a:prstGeom>
          <a:solidFill>
            <a:srgbClr val="55688b">
              <a:alpha val="36000"/>
            </a:srgbClr>
          </a:solidFill>
          <a:ln>
            <a:noFill/>
          </a:ln>
        </p:spPr>
        <p:style>
          <a:lnRef idx="0"/>
          <a:fillRef idx="0"/>
          <a:effectRef idx="0"/>
          <a:fontRef idx="minor"/>
        </p:style>
      </p:sp>
      <p:grpSp>
        <p:nvGrpSpPr>
          <p:cNvPr id="239" name="Group 6"/>
          <p:cNvGrpSpPr/>
          <p:nvPr/>
        </p:nvGrpSpPr>
        <p:grpSpPr>
          <a:xfrm>
            <a:off x="0" y="381600"/>
            <a:ext cx="1036800" cy="1015200"/>
            <a:chOff x="0" y="381600"/>
            <a:chExt cx="1036800" cy="1015200"/>
          </a:xfrm>
        </p:grpSpPr>
        <p:sp>
          <p:nvSpPr>
            <p:cNvPr id="240" name="CustomShape 7"/>
            <p:cNvSpPr/>
            <p:nvPr/>
          </p:nvSpPr>
          <p:spPr>
            <a:xfrm rot="16200000">
              <a:off x="0" y="381600"/>
              <a:ext cx="808200" cy="808200"/>
            </a:xfrm>
            <a:prstGeom prst="diagStripe">
              <a:avLst>
                <a:gd name="adj" fmla="val 50000"/>
              </a:avLst>
            </a:prstGeom>
            <a:solidFill>
              <a:schemeClr val="accent1"/>
            </a:solidFill>
            <a:ln>
              <a:noFill/>
            </a:ln>
          </p:spPr>
          <p:style>
            <a:lnRef idx="0"/>
            <a:fillRef idx="0"/>
            <a:effectRef idx="0"/>
            <a:fontRef idx="minor"/>
          </p:style>
        </p:sp>
        <p:sp>
          <p:nvSpPr>
            <p:cNvPr id="241" name="CustomShape 8"/>
            <p:cNvSpPr/>
            <p:nvPr/>
          </p:nvSpPr>
          <p:spPr>
            <a:xfrm flipH="1">
              <a:off x="228240" y="588600"/>
              <a:ext cx="808200" cy="808200"/>
            </a:xfrm>
            <a:prstGeom prst="diagStripe">
              <a:avLst>
                <a:gd name="adj" fmla="val 50000"/>
              </a:avLst>
            </a:prstGeom>
            <a:solidFill>
              <a:schemeClr val="lt2"/>
            </a:solidFill>
            <a:ln>
              <a:noFill/>
            </a:ln>
          </p:spPr>
          <p:style>
            <a:lnRef idx="0"/>
            <a:fillRef idx="0"/>
            <a:effectRef idx="0"/>
            <a:fontRef idx="minor"/>
          </p:style>
        </p:sp>
      </p:grpSp>
      <p:sp>
        <p:nvSpPr>
          <p:cNvPr id="242"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pt-BR" sz="4400" spc="-1" strike="noStrike">
                <a:latin typeface="Arial"/>
              </a:rPr>
              <a:t>Cli</a:t>
            </a:r>
            <a:r>
              <a:rPr b="0" lang="pt-BR" sz="4400" spc="-1" strike="noStrike">
                <a:latin typeface="Arial"/>
              </a:rPr>
              <a:t>que </a:t>
            </a:r>
            <a:r>
              <a:rPr b="0" lang="pt-BR" sz="4400" spc="-1" strike="noStrike">
                <a:latin typeface="Arial"/>
              </a:rPr>
              <a:t>par</a:t>
            </a:r>
            <a:r>
              <a:rPr b="0" lang="pt-BR" sz="4400" spc="-1" strike="noStrike">
                <a:latin typeface="Arial"/>
              </a:rPr>
              <a:t>a </a:t>
            </a:r>
            <a:r>
              <a:rPr b="0" lang="pt-BR" sz="4400" spc="-1" strike="noStrike">
                <a:latin typeface="Arial"/>
              </a:rPr>
              <a:t>edit</a:t>
            </a:r>
            <a:r>
              <a:rPr b="0" lang="pt-BR" sz="4400" spc="-1" strike="noStrike">
                <a:latin typeface="Arial"/>
              </a:rPr>
              <a:t>ar </a:t>
            </a:r>
            <a:r>
              <a:rPr b="0" lang="pt-BR" sz="4400" spc="-1" strike="noStrike">
                <a:latin typeface="Arial"/>
              </a:rPr>
              <a:t>o </a:t>
            </a:r>
            <a:r>
              <a:rPr b="0" lang="pt-BR" sz="4400" spc="-1" strike="noStrike">
                <a:latin typeface="Arial"/>
              </a:rPr>
              <a:t>for</a:t>
            </a:r>
            <a:r>
              <a:rPr b="0" lang="pt-BR" sz="4400" spc="-1" strike="noStrike">
                <a:latin typeface="Arial"/>
              </a:rPr>
              <a:t>mat</a:t>
            </a:r>
            <a:r>
              <a:rPr b="0" lang="pt-BR" sz="4400" spc="-1" strike="noStrike">
                <a:latin typeface="Arial"/>
              </a:rPr>
              <a:t>o </a:t>
            </a:r>
            <a:r>
              <a:rPr b="0" lang="pt-BR" sz="4400" spc="-1" strike="noStrike">
                <a:latin typeface="Arial"/>
              </a:rPr>
              <a:t>do </a:t>
            </a:r>
            <a:r>
              <a:rPr b="0" lang="pt-BR" sz="4400" spc="-1" strike="noStrike">
                <a:latin typeface="Arial"/>
              </a:rPr>
              <a:t>text</a:t>
            </a:r>
            <a:r>
              <a:rPr b="0" lang="pt-BR" sz="4400" spc="-1" strike="noStrike">
                <a:latin typeface="Arial"/>
              </a:rPr>
              <a:t>o </a:t>
            </a:r>
            <a:r>
              <a:rPr b="0" lang="pt-BR" sz="4400" spc="-1" strike="noStrike">
                <a:latin typeface="Arial"/>
              </a:rPr>
              <a:t>do </a:t>
            </a:r>
            <a:r>
              <a:rPr b="0" lang="pt-BR" sz="4400" spc="-1" strike="noStrike">
                <a:latin typeface="Arial"/>
              </a:rPr>
              <a:t>títul</a:t>
            </a:r>
            <a:r>
              <a:rPr b="0" lang="pt-BR" sz="4400" spc="-1" strike="noStrike">
                <a:latin typeface="Arial"/>
              </a:rPr>
              <a:t>o</a:t>
            </a:r>
            <a:endParaRPr b="0" lang="pt-BR" sz="4400" spc="-1" strike="noStrike">
              <a:latin typeface="Arial"/>
            </a:endParaRPr>
          </a:p>
        </p:txBody>
      </p:sp>
      <p:sp>
        <p:nvSpPr>
          <p:cNvPr id="243" name="PlaceHolder 10"/>
          <p:cNvSpPr>
            <a:spLocks noGrp="1"/>
          </p:cNvSpPr>
          <p:nvPr>
            <p:ph type="body"/>
          </p:nvPr>
        </p:nvSpPr>
        <p:spPr>
          <a:xfrm>
            <a:off x="457200" y="1203480"/>
            <a:ext cx="8229240" cy="2982960"/>
          </a:xfrm>
          <a:prstGeom prst="rect">
            <a:avLst/>
          </a:prstGeom>
        </p:spPr>
        <p:txBody>
          <a:bodyPr lIns="0" rIns="0" tIns="0" bIns="0">
            <a:normAutofit fontScale="88000"/>
          </a:bodyPr>
          <a:p>
            <a:pPr marL="432000" indent="-324000">
              <a:spcBef>
                <a:spcPts val="1417"/>
              </a:spcBef>
              <a:buClr>
                <a:srgbClr val="ffffff"/>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ffffff"/>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ffffff"/>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ffffff"/>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ffffff"/>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ffffff"/>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ffffff"/>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280" name="CustomShape 1"/>
          <p:cNvSpPr/>
          <p:nvPr/>
        </p:nvSpPr>
        <p:spPr>
          <a:xfrm>
            <a:off x="0" y="3486600"/>
            <a:ext cx="9143280" cy="1656360"/>
          </a:xfrm>
          <a:prstGeom prst="rect">
            <a:avLst/>
          </a:prstGeom>
          <a:solidFill>
            <a:srgbClr val="ffffff"/>
          </a:solidFill>
          <a:ln>
            <a:noFill/>
          </a:ln>
        </p:spPr>
        <p:style>
          <a:lnRef idx="0"/>
          <a:fillRef idx="0"/>
          <a:effectRef idx="0"/>
          <a:fontRef idx="minor"/>
        </p:style>
      </p:sp>
      <p:sp>
        <p:nvSpPr>
          <p:cNvPr id="281" name="CustomShape 2"/>
          <p:cNvSpPr/>
          <p:nvPr/>
        </p:nvSpPr>
        <p:spPr>
          <a:xfrm>
            <a:off x="0" y="0"/>
            <a:ext cx="632160" cy="587880"/>
          </a:xfrm>
          <a:prstGeom prst="rect">
            <a:avLst/>
          </a:prstGeom>
          <a:solidFill>
            <a:srgbClr val="1b212c"/>
          </a:solidFill>
          <a:ln>
            <a:noFill/>
          </a:ln>
        </p:spPr>
        <p:style>
          <a:lnRef idx="0"/>
          <a:fillRef idx="0"/>
          <a:effectRef idx="0"/>
          <a:fontRef idx="minor"/>
        </p:style>
      </p:sp>
      <p:sp>
        <p:nvSpPr>
          <p:cNvPr id="282" name="CustomShape 3"/>
          <p:cNvSpPr/>
          <p:nvPr/>
        </p:nvSpPr>
        <p:spPr>
          <a:xfrm>
            <a:off x="212040" y="221760"/>
            <a:ext cx="218880" cy="18360"/>
          </a:xfrm>
          <a:prstGeom prst="rect">
            <a:avLst/>
          </a:prstGeom>
          <a:solidFill>
            <a:srgbClr val="55688b">
              <a:alpha val="36000"/>
            </a:srgbClr>
          </a:solidFill>
          <a:ln>
            <a:noFill/>
          </a:ln>
        </p:spPr>
        <p:style>
          <a:lnRef idx="0"/>
          <a:fillRef idx="0"/>
          <a:effectRef idx="0"/>
          <a:fontRef idx="minor"/>
        </p:style>
      </p:sp>
      <p:sp>
        <p:nvSpPr>
          <p:cNvPr id="283" name="CustomShape 4"/>
          <p:cNvSpPr/>
          <p:nvPr/>
        </p:nvSpPr>
        <p:spPr>
          <a:xfrm>
            <a:off x="212040" y="284400"/>
            <a:ext cx="218880" cy="18360"/>
          </a:xfrm>
          <a:prstGeom prst="rect">
            <a:avLst/>
          </a:prstGeom>
          <a:solidFill>
            <a:srgbClr val="55688b">
              <a:alpha val="36000"/>
            </a:srgbClr>
          </a:solidFill>
          <a:ln>
            <a:noFill/>
          </a:ln>
        </p:spPr>
        <p:style>
          <a:lnRef idx="0"/>
          <a:fillRef idx="0"/>
          <a:effectRef idx="0"/>
          <a:fontRef idx="minor"/>
        </p:style>
      </p:sp>
      <p:sp>
        <p:nvSpPr>
          <p:cNvPr id="284" name="CustomShape 5"/>
          <p:cNvSpPr/>
          <p:nvPr/>
        </p:nvSpPr>
        <p:spPr>
          <a:xfrm>
            <a:off x="212040" y="346680"/>
            <a:ext cx="218880" cy="18360"/>
          </a:xfrm>
          <a:prstGeom prst="rect">
            <a:avLst/>
          </a:prstGeom>
          <a:solidFill>
            <a:srgbClr val="55688b">
              <a:alpha val="36000"/>
            </a:srgbClr>
          </a:solidFill>
          <a:ln>
            <a:noFill/>
          </a:ln>
        </p:spPr>
        <p:style>
          <a:lnRef idx="0"/>
          <a:fillRef idx="0"/>
          <a:effectRef idx="0"/>
          <a:fontRef idx="minor"/>
        </p:style>
      </p:sp>
      <p:grpSp>
        <p:nvGrpSpPr>
          <p:cNvPr id="285" name="Group 6"/>
          <p:cNvGrpSpPr/>
          <p:nvPr/>
        </p:nvGrpSpPr>
        <p:grpSpPr>
          <a:xfrm>
            <a:off x="0" y="381600"/>
            <a:ext cx="1036800" cy="1015200"/>
            <a:chOff x="0" y="381600"/>
            <a:chExt cx="1036800" cy="1015200"/>
          </a:xfrm>
        </p:grpSpPr>
        <p:sp>
          <p:nvSpPr>
            <p:cNvPr id="286" name="CustomShape 7"/>
            <p:cNvSpPr/>
            <p:nvPr/>
          </p:nvSpPr>
          <p:spPr>
            <a:xfrm rot="16200000">
              <a:off x="0" y="381600"/>
              <a:ext cx="808200" cy="808200"/>
            </a:xfrm>
            <a:prstGeom prst="diagStripe">
              <a:avLst>
                <a:gd name="adj" fmla="val 50000"/>
              </a:avLst>
            </a:prstGeom>
            <a:solidFill>
              <a:schemeClr val="accent1"/>
            </a:solidFill>
            <a:ln>
              <a:noFill/>
            </a:ln>
          </p:spPr>
          <p:style>
            <a:lnRef idx="0"/>
            <a:fillRef idx="0"/>
            <a:effectRef idx="0"/>
            <a:fontRef idx="minor"/>
          </p:style>
        </p:sp>
        <p:sp>
          <p:nvSpPr>
            <p:cNvPr id="287" name="CustomShape 8"/>
            <p:cNvSpPr/>
            <p:nvPr/>
          </p:nvSpPr>
          <p:spPr>
            <a:xfrm flipH="1">
              <a:off x="228240" y="588600"/>
              <a:ext cx="808200" cy="808200"/>
            </a:xfrm>
            <a:prstGeom prst="diagStripe">
              <a:avLst>
                <a:gd name="adj" fmla="val 50000"/>
              </a:avLst>
            </a:prstGeom>
            <a:solidFill>
              <a:schemeClr val="lt2"/>
            </a:solidFill>
            <a:ln>
              <a:noFill/>
            </a:ln>
          </p:spPr>
          <p:style>
            <a:lnRef idx="0"/>
            <a:fillRef idx="0"/>
            <a:effectRef idx="0"/>
            <a:fontRef idx="minor"/>
          </p:style>
        </p:sp>
      </p:grpSp>
      <p:sp>
        <p:nvSpPr>
          <p:cNvPr id="288"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pt-BR" sz="4400" spc="-1" strike="noStrike">
                <a:latin typeface="Arial"/>
              </a:rPr>
              <a:t>Cli</a:t>
            </a:r>
            <a:r>
              <a:rPr b="0" lang="pt-BR" sz="4400" spc="-1" strike="noStrike">
                <a:latin typeface="Arial"/>
              </a:rPr>
              <a:t>que </a:t>
            </a:r>
            <a:r>
              <a:rPr b="0" lang="pt-BR" sz="4400" spc="-1" strike="noStrike">
                <a:latin typeface="Arial"/>
              </a:rPr>
              <a:t>par</a:t>
            </a:r>
            <a:r>
              <a:rPr b="0" lang="pt-BR" sz="4400" spc="-1" strike="noStrike">
                <a:latin typeface="Arial"/>
              </a:rPr>
              <a:t>a </a:t>
            </a:r>
            <a:r>
              <a:rPr b="0" lang="pt-BR" sz="4400" spc="-1" strike="noStrike">
                <a:latin typeface="Arial"/>
              </a:rPr>
              <a:t>edit</a:t>
            </a:r>
            <a:r>
              <a:rPr b="0" lang="pt-BR" sz="4400" spc="-1" strike="noStrike">
                <a:latin typeface="Arial"/>
              </a:rPr>
              <a:t>ar </a:t>
            </a:r>
            <a:r>
              <a:rPr b="0" lang="pt-BR" sz="4400" spc="-1" strike="noStrike">
                <a:latin typeface="Arial"/>
              </a:rPr>
              <a:t>o </a:t>
            </a:r>
            <a:r>
              <a:rPr b="0" lang="pt-BR" sz="4400" spc="-1" strike="noStrike">
                <a:latin typeface="Arial"/>
              </a:rPr>
              <a:t>for</a:t>
            </a:r>
            <a:r>
              <a:rPr b="0" lang="pt-BR" sz="4400" spc="-1" strike="noStrike">
                <a:latin typeface="Arial"/>
              </a:rPr>
              <a:t>mat</a:t>
            </a:r>
            <a:r>
              <a:rPr b="0" lang="pt-BR" sz="4400" spc="-1" strike="noStrike">
                <a:latin typeface="Arial"/>
              </a:rPr>
              <a:t>o </a:t>
            </a:r>
            <a:r>
              <a:rPr b="0" lang="pt-BR" sz="4400" spc="-1" strike="noStrike">
                <a:latin typeface="Arial"/>
              </a:rPr>
              <a:t>do </a:t>
            </a:r>
            <a:r>
              <a:rPr b="0" lang="pt-BR" sz="4400" spc="-1" strike="noStrike">
                <a:latin typeface="Arial"/>
              </a:rPr>
              <a:t>text</a:t>
            </a:r>
            <a:r>
              <a:rPr b="0" lang="pt-BR" sz="4400" spc="-1" strike="noStrike">
                <a:latin typeface="Arial"/>
              </a:rPr>
              <a:t>o </a:t>
            </a:r>
            <a:r>
              <a:rPr b="0" lang="pt-BR" sz="4400" spc="-1" strike="noStrike">
                <a:latin typeface="Arial"/>
              </a:rPr>
              <a:t>do </a:t>
            </a:r>
            <a:r>
              <a:rPr b="0" lang="pt-BR" sz="4400" spc="-1" strike="noStrike">
                <a:latin typeface="Arial"/>
              </a:rPr>
              <a:t>títul</a:t>
            </a:r>
            <a:r>
              <a:rPr b="0" lang="pt-BR" sz="4400" spc="-1" strike="noStrike">
                <a:latin typeface="Arial"/>
              </a:rPr>
              <a:t>o</a:t>
            </a:r>
            <a:endParaRPr b="0" lang="pt-BR" sz="4400" spc="-1" strike="noStrike">
              <a:latin typeface="Arial"/>
            </a:endParaRPr>
          </a:p>
        </p:txBody>
      </p:sp>
      <p:sp>
        <p:nvSpPr>
          <p:cNvPr id="289" name="PlaceHolder 10"/>
          <p:cNvSpPr>
            <a:spLocks noGrp="1"/>
          </p:cNvSpPr>
          <p:nvPr>
            <p:ph type="body"/>
          </p:nvPr>
        </p:nvSpPr>
        <p:spPr>
          <a:xfrm>
            <a:off x="457200" y="1203480"/>
            <a:ext cx="8229240" cy="2982960"/>
          </a:xfrm>
          <a:prstGeom prst="rect">
            <a:avLst/>
          </a:prstGeom>
        </p:spPr>
        <p:txBody>
          <a:bodyPr lIns="0" rIns="0" tIns="0" bIns="0">
            <a:normAutofit fontScale="88000"/>
          </a:bodyPr>
          <a:p>
            <a:pPr marL="432000" indent="-324000">
              <a:spcBef>
                <a:spcPts val="1417"/>
              </a:spcBef>
              <a:buClr>
                <a:srgbClr val="ffffff"/>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ffffff"/>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ffffff"/>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ffffff"/>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ffffff"/>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ffffff"/>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ffffff"/>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326" name="CustomShape 1"/>
          <p:cNvSpPr/>
          <p:nvPr/>
        </p:nvSpPr>
        <p:spPr>
          <a:xfrm>
            <a:off x="0" y="0"/>
            <a:ext cx="632160" cy="587880"/>
          </a:xfrm>
          <a:prstGeom prst="rect">
            <a:avLst/>
          </a:prstGeom>
          <a:solidFill>
            <a:srgbClr val="1b212c"/>
          </a:solidFill>
          <a:ln>
            <a:noFill/>
          </a:ln>
        </p:spPr>
        <p:style>
          <a:lnRef idx="0"/>
          <a:fillRef idx="0"/>
          <a:effectRef idx="0"/>
          <a:fontRef idx="minor"/>
        </p:style>
      </p:sp>
      <p:sp>
        <p:nvSpPr>
          <p:cNvPr id="327" name="CustomShape 2"/>
          <p:cNvSpPr/>
          <p:nvPr/>
        </p:nvSpPr>
        <p:spPr>
          <a:xfrm>
            <a:off x="212040" y="221760"/>
            <a:ext cx="218880" cy="18360"/>
          </a:xfrm>
          <a:prstGeom prst="rect">
            <a:avLst/>
          </a:prstGeom>
          <a:solidFill>
            <a:srgbClr val="55688b">
              <a:alpha val="36000"/>
            </a:srgbClr>
          </a:solidFill>
          <a:ln>
            <a:noFill/>
          </a:ln>
        </p:spPr>
        <p:style>
          <a:lnRef idx="0"/>
          <a:fillRef idx="0"/>
          <a:effectRef idx="0"/>
          <a:fontRef idx="minor"/>
        </p:style>
      </p:sp>
      <p:sp>
        <p:nvSpPr>
          <p:cNvPr id="328" name="CustomShape 3"/>
          <p:cNvSpPr/>
          <p:nvPr/>
        </p:nvSpPr>
        <p:spPr>
          <a:xfrm>
            <a:off x="212040" y="284400"/>
            <a:ext cx="218880" cy="18360"/>
          </a:xfrm>
          <a:prstGeom prst="rect">
            <a:avLst/>
          </a:prstGeom>
          <a:solidFill>
            <a:srgbClr val="55688b">
              <a:alpha val="36000"/>
            </a:srgbClr>
          </a:solidFill>
          <a:ln>
            <a:noFill/>
          </a:ln>
        </p:spPr>
        <p:style>
          <a:lnRef idx="0"/>
          <a:fillRef idx="0"/>
          <a:effectRef idx="0"/>
          <a:fontRef idx="minor"/>
        </p:style>
      </p:sp>
      <p:sp>
        <p:nvSpPr>
          <p:cNvPr id="329" name="CustomShape 4"/>
          <p:cNvSpPr/>
          <p:nvPr/>
        </p:nvSpPr>
        <p:spPr>
          <a:xfrm>
            <a:off x="212040" y="346680"/>
            <a:ext cx="218880" cy="18360"/>
          </a:xfrm>
          <a:prstGeom prst="rect">
            <a:avLst/>
          </a:prstGeom>
          <a:solidFill>
            <a:srgbClr val="55688b">
              <a:alpha val="36000"/>
            </a:srgbClr>
          </a:solidFill>
          <a:ln>
            <a:noFill/>
          </a:ln>
        </p:spPr>
        <p:style>
          <a:lnRef idx="0"/>
          <a:fillRef idx="0"/>
          <a:effectRef idx="0"/>
          <a:fontRef idx="minor"/>
        </p:style>
      </p:sp>
      <p:grpSp>
        <p:nvGrpSpPr>
          <p:cNvPr id="330" name="Group 5"/>
          <p:cNvGrpSpPr/>
          <p:nvPr/>
        </p:nvGrpSpPr>
        <p:grpSpPr>
          <a:xfrm>
            <a:off x="0" y="381600"/>
            <a:ext cx="1036800" cy="1015200"/>
            <a:chOff x="0" y="381600"/>
            <a:chExt cx="1036800" cy="1015200"/>
          </a:xfrm>
        </p:grpSpPr>
        <p:sp>
          <p:nvSpPr>
            <p:cNvPr id="331" name="CustomShape 6"/>
            <p:cNvSpPr/>
            <p:nvPr/>
          </p:nvSpPr>
          <p:spPr>
            <a:xfrm rot="16200000">
              <a:off x="0" y="381600"/>
              <a:ext cx="808200" cy="808200"/>
            </a:xfrm>
            <a:prstGeom prst="diagStripe">
              <a:avLst>
                <a:gd name="adj" fmla="val 50000"/>
              </a:avLst>
            </a:prstGeom>
            <a:solidFill>
              <a:schemeClr val="accent1"/>
            </a:solidFill>
            <a:ln>
              <a:noFill/>
            </a:ln>
          </p:spPr>
          <p:style>
            <a:lnRef idx="0"/>
            <a:fillRef idx="0"/>
            <a:effectRef idx="0"/>
            <a:fontRef idx="minor"/>
          </p:style>
        </p:sp>
        <p:sp>
          <p:nvSpPr>
            <p:cNvPr id="332" name="CustomShape 7"/>
            <p:cNvSpPr/>
            <p:nvPr/>
          </p:nvSpPr>
          <p:spPr>
            <a:xfrm flipH="1">
              <a:off x="228240" y="588600"/>
              <a:ext cx="808200" cy="808200"/>
            </a:xfrm>
            <a:prstGeom prst="diagStripe">
              <a:avLst>
                <a:gd name="adj" fmla="val 50000"/>
              </a:avLst>
            </a:prstGeom>
            <a:solidFill>
              <a:schemeClr val="lt2"/>
            </a:solidFill>
            <a:ln>
              <a:noFill/>
            </a:ln>
          </p:spPr>
          <p:style>
            <a:lnRef idx="0"/>
            <a:fillRef idx="0"/>
            <a:effectRef idx="0"/>
            <a:fontRef idx="minor"/>
          </p:style>
        </p:sp>
      </p:grpSp>
      <p:sp>
        <p:nvSpPr>
          <p:cNvPr id="333" name="PlaceHolder 8"/>
          <p:cNvSpPr>
            <a:spLocks noGrp="1"/>
          </p:cNvSpPr>
          <p:nvPr>
            <p:ph type="title"/>
          </p:nvPr>
        </p:nvSpPr>
        <p:spPr>
          <a:xfrm>
            <a:off x="1297440" y="393840"/>
            <a:ext cx="3798360" cy="1492560"/>
          </a:xfrm>
          <a:prstGeom prst="rect">
            <a:avLst/>
          </a:prstGeom>
        </p:spPr>
        <p:txBody>
          <a:bodyPr lIns="0" rIns="0" tIns="0" bIns="0" anchor="ctr">
            <a:noAutofit/>
          </a:bodyPr>
          <a:p>
            <a:r>
              <a:rPr b="0" lang="pt-BR" sz="1800" spc="-1" strike="noStrike">
                <a:latin typeface="Arial"/>
              </a:rPr>
              <a:t>Clique </a:t>
            </a:r>
            <a:r>
              <a:rPr b="0" lang="pt-BR" sz="1800" spc="-1" strike="noStrike">
                <a:latin typeface="Arial"/>
              </a:rPr>
              <a:t>para </a:t>
            </a:r>
            <a:r>
              <a:rPr b="0" lang="pt-BR" sz="1800" spc="-1" strike="noStrike">
                <a:latin typeface="Arial"/>
              </a:rPr>
              <a:t>editar o </a:t>
            </a:r>
            <a:r>
              <a:rPr b="0" lang="pt-BR" sz="1800" spc="-1" strike="noStrike">
                <a:latin typeface="Arial"/>
              </a:rPr>
              <a:t>formato </a:t>
            </a:r>
            <a:r>
              <a:rPr b="0" lang="pt-BR" sz="1800" spc="-1" strike="noStrike">
                <a:latin typeface="Arial"/>
              </a:rPr>
              <a:t>do texto </a:t>
            </a:r>
            <a:r>
              <a:rPr b="0" lang="pt-BR" sz="1800" spc="-1" strike="noStrike">
                <a:latin typeface="Arial"/>
              </a:rPr>
              <a:t>do título</a:t>
            </a:r>
            <a:endParaRPr b="0" lang="pt-BR" sz="1800" spc="-1" strike="noStrike">
              <a:latin typeface="Arial"/>
            </a:endParaRPr>
          </a:p>
        </p:txBody>
      </p:sp>
      <p:sp>
        <p:nvSpPr>
          <p:cNvPr id="334" name="PlaceHolder 9"/>
          <p:cNvSpPr>
            <a:spLocks noGrp="1"/>
          </p:cNvSpPr>
          <p:nvPr>
            <p:ph type="body"/>
          </p:nvPr>
        </p:nvSpPr>
        <p:spPr>
          <a:xfrm>
            <a:off x="457200" y="1203480"/>
            <a:ext cx="8229240" cy="2982960"/>
          </a:xfrm>
          <a:prstGeom prst="rect">
            <a:avLst/>
          </a:prstGeom>
        </p:spPr>
        <p:txBody>
          <a:bodyPr lIns="0" rIns="0" tIns="0" bIns="0">
            <a:normAutofit fontScale="88000"/>
          </a:bodyPr>
          <a:p>
            <a:pPr marL="432000" indent="-324000">
              <a:spcBef>
                <a:spcPts val="1417"/>
              </a:spcBef>
              <a:buClr>
                <a:srgbClr val="ffffff"/>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ffffff"/>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ffffff"/>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ffffff"/>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ffffff"/>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ffffff"/>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ffffff"/>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28.png"/><Relationship Id="rId3" Type="http://schemas.openxmlformats.org/officeDocument/2006/relationships/image" Target="../media/image29.png"/><Relationship Id="rId4"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image" Target="../media/image34.png"/><Relationship Id="rId3" Type="http://schemas.openxmlformats.org/officeDocument/2006/relationships/image" Target="../media/image35.png"/><Relationship Id="rId4"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png"/><Relationship Id="rId3" Type="http://schemas.openxmlformats.org/officeDocument/2006/relationships/image" Target="../media/image38.png"/><Relationship Id="rId4"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image" Target="../media/image40.png"/><Relationship Id="rId3"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89.xml"/>
</Relationships>
</file>

<file path=ppt/slides/_rels/slide16.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image" Target="../media/image44.png"/><Relationship Id="rId3"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image" Target="../media/image21.jpeg"/><Relationship Id="rId4" Type="http://schemas.openxmlformats.org/officeDocument/2006/relationships/image" Target="../media/image22.jpeg"/><Relationship Id="rId5" Type="http://schemas.openxmlformats.org/officeDocument/2006/relationships/image" Target="../media/image23.jpeg"/><Relationship Id="rId6"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image" Target="../media/image26.png"/><Relationship Id="rId4"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3204000" y="1697400"/>
            <a:ext cx="5435640" cy="75024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4000" spc="-1" strike="noStrike">
                <a:solidFill>
                  <a:srgbClr val="ffffff"/>
                </a:solidFill>
                <a:latin typeface="Montserrat"/>
                <a:ea typeface="Montserrat"/>
              </a:rPr>
              <a:t>Curso PcDevs</a:t>
            </a:r>
            <a:r>
              <a:rPr b="0" lang="pt-BR" sz="2800" spc="-1" strike="noStrike">
                <a:solidFill>
                  <a:srgbClr val="ffffff"/>
                </a:solidFill>
                <a:latin typeface="Montserrat"/>
                <a:ea typeface="Montserrat"/>
              </a:rPr>
              <a:t> FullStack</a:t>
            </a:r>
            <a:endParaRPr b="0" lang="pt-BR" sz="2800" spc="-1" strike="noStrike">
              <a:latin typeface="Arial"/>
            </a:endParaRPr>
          </a:p>
        </p:txBody>
      </p:sp>
      <p:sp>
        <p:nvSpPr>
          <p:cNvPr id="372" name="CustomShape 2"/>
          <p:cNvSpPr/>
          <p:nvPr/>
        </p:nvSpPr>
        <p:spPr>
          <a:xfrm>
            <a:off x="6406920" y="3543840"/>
            <a:ext cx="2299320" cy="1217880"/>
          </a:xfrm>
          <a:prstGeom prst="rect">
            <a:avLst/>
          </a:prstGeom>
          <a:noFill/>
          <a:ln>
            <a:noFill/>
          </a:ln>
        </p:spPr>
        <p:style>
          <a:lnRef idx="0"/>
          <a:fillRef idx="0"/>
          <a:effectRef idx="0"/>
          <a:fontRef idx="minor"/>
        </p:style>
        <p:txBody>
          <a:bodyPr lIns="90000" rIns="90000" tIns="91440" bIns="91440">
            <a:noAutofit/>
          </a:bodyPr>
          <a:p>
            <a:pPr algn="r">
              <a:lnSpc>
                <a:spcPct val="115000"/>
              </a:lnSpc>
              <a:tabLst>
                <a:tab algn="l" pos="0"/>
              </a:tabLst>
            </a:pPr>
            <a:r>
              <a:rPr b="0" lang="pt-BR" sz="1300" spc="-1" strike="noStrike">
                <a:solidFill>
                  <a:srgbClr val="ffffff"/>
                </a:solidFill>
                <a:latin typeface="Lato"/>
                <a:ea typeface="Lato"/>
              </a:rPr>
              <a:t>Projeto Integrador - Grupo 2</a:t>
            </a:r>
            <a:endParaRPr b="0" lang="pt-BR" sz="1300" spc="-1" strike="noStrike">
              <a:latin typeface="Arial"/>
            </a:endParaRPr>
          </a:p>
          <a:p>
            <a:pPr algn="r">
              <a:lnSpc>
                <a:spcPct val="100000"/>
              </a:lnSpc>
              <a:spcBef>
                <a:spcPts val="1599"/>
              </a:spcBef>
              <a:tabLst>
                <a:tab algn="l" pos="0"/>
              </a:tabLst>
            </a:pPr>
            <a:r>
              <a:rPr b="0" lang="pt-BR" sz="1300" spc="-1" strike="noStrike">
                <a:solidFill>
                  <a:srgbClr val="ffffff"/>
                </a:solidFill>
                <a:latin typeface="Lato"/>
                <a:ea typeface="Lato"/>
              </a:rPr>
              <a:t>Carlos Procídio</a:t>
            </a:r>
            <a:endParaRPr b="0" lang="pt-BR" sz="1300" spc="-1" strike="noStrike">
              <a:latin typeface="Arial"/>
            </a:endParaRPr>
          </a:p>
          <a:p>
            <a:pPr algn="r">
              <a:lnSpc>
                <a:spcPct val="100000"/>
              </a:lnSpc>
              <a:tabLst>
                <a:tab algn="l" pos="0"/>
              </a:tabLst>
            </a:pPr>
            <a:r>
              <a:rPr b="0" lang="pt-BR" sz="1300" spc="-1" strike="noStrike">
                <a:solidFill>
                  <a:srgbClr val="ffffff"/>
                </a:solidFill>
                <a:latin typeface="Lato"/>
                <a:ea typeface="Lato"/>
              </a:rPr>
              <a:t>Fernando Borba</a:t>
            </a:r>
            <a:endParaRPr b="0" lang="pt-BR" sz="1300" spc="-1" strike="noStrike">
              <a:latin typeface="Arial"/>
            </a:endParaRPr>
          </a:p>
          <a:p>
            <a:pPr algn="r">
              <a:lnSpc>
                <a:spcPct val="100000"/>
              </a:lnSpc>
              <a:tabLst>
                <a:tab algn="l" pos="0"/>
              </a:tabLst>
            </a:pPr>
            <a:r>
              <a:rPr b="0" lang="pt-BR" sz="1300" spc="-1" strike="noStrike">
                <a:solidFill>
                  <a:srgbClr val="ffffff"/>
                </a:solidFill>
                <a:latin typeface="Lato"/>
                <a:ea typeface="Lato"/>
              </a:rPr>
              <a:t>Flagner Camargo</a:t>
            </a:r>
            <a:endParaRPr b="0" lang="pt-BR" sz="1300" spc="-1" strike="noStrike">
              <a:latin typeface="Arial"/>
            </a:endParaRPr>
          </a:p>
        </p:txBody>
      </p:sp>
      <p:sp>
        <p:nvSpPr>
          <p:cNvPr id="373" name="CustomShape 3"/>
          <p:cNvSpPr/>
          <p:nvPr/>
        </p:nvSpPr>
        <p:spPr>
          <a:xfrm>
            <a:off x="5957280" y="2258280"/>
            <a:ext cx="3198240" cy="45720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1800" spc="-1" strike="noStrike">
                <a:solidFill>
                  <a:srgbClr val="ffffff"/>
                </a:solidFill>
                <a:latin typeface="Montserrat"/>
                <a:ea typeface="Montserrat"/>
              </a:rPr>
              <a:t>Digital House / IBM</a:t>
            </a:r>
            <a:endParaRPr b="0" lang="pt-BR" sz="1800" spc="-1" strike="noStrike">
              <a:latin typeface="Arial"/>
            </a:endParaRPr>
          </a:p>
        </p:txBody>
      </p:sp>
      <p:pic>
        <p:nvPicPr>
          <p:cNvPr id="374" name="Google Shape;231;p17" descr=""/>
          <p:cNvPicPr/>
          <p:nvPr/>
        </p:nvPicPr>
        <p:blipFill>
          <a:blip r:embed="rId1"/>
          <a:stretch/>
        </p:blipFill>
        <p:spPr>
          <a:xfrm>
            <a:off x="4740480" y="4237200"/>
            <a:ext cx="479160" cy="47916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3" name="" descr=""/>
          <p:cNvPicPr/>
          <p:nvPr/>
        </p:nvPicPr>
        <p:blipFill>
          <a:blip r:embed="rId1"/>
          <a:stretch/>
        </p:blipFill>
        <p:spPr>
          <a:xfrm>
            <a:off x="0" y="2880"/>
            <a:ext cx="9143640" cy="1924200"/>
          </a:xfrm>
          <a:prstGeom prst="rect">
            <a:avLst/>
          </a:prstGeom>
          <a:ln>
            <a:noFill/>
          </a:ln>
        </p:spPr>
      </p:pic>
      <p:pic>
        <p:nvPicPr>
          <p:cNvPr id="444" name="Google Shape;764;p41_11" descr=""/>
          <p:cNvPicPr/>
          <p:nvPr/>
        </p:nvPicPr>
        <p:blipFill>
          <a:blip r:embed="rId2"/>
          <a:stretch/>
        </p:blipFill>
        <p:spPr>
          <a:xfrm>
            <a:off x="8342640" y="4322880"/>
            <a:ext cx="549360" cy="549360"/>
          </a:xfrm>
          <a:prstGeom prst="rect">
            <a:avLst/>
          </a:prstGeom>
          <a:ln>
            <a:noFill/>
          </a:ln>
        </p:spPr>
      </p:pic>
      <p:sp>
        <p:nvSpPr>
          <p:cNvPr id="445" name="CustomShape 1"/>
          <p:cNvSpPr/>
          <p:nvPr/>
        </p:nvSpPr>
        <p:spPr>
          <a:xfrm rot="21587400">
            <a:off x="3961080" y="402480"/>
            <a:ext cx="5111280" cy="54180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Fluxo de </a:t>
            </a:r>
            <a:r>
              <a:rPr b="0" lang="pt-BR" sz="2400" spc="-1" strike="noStrike">
                <a:solidFill>
                  <a:srgbClr val="ffffff"/>
                </a:solidFill>
                <a:latin typeface="Montserrat"/>
                <a:ea typeface="Montserrat"/>
              </a:rPr>
              <a:t>Páginas - </a:t>
            </a:r>
            <a:r>
              <a:rPr b="0" lang="pt-BR" sz="2400" spc="-1" strike="noStrike">
                <a:solidFill>
                  <a:srgbClr val="ffffff"/>
                </a:solidFill>
                <a:latin typeface="Montserrat"/>
                <a:ea typeface="Montserrat"/>
              </a:rPr>
              <a:t>Cadastrad</a:t>
            </a:r>
            <a:r>
              <a:rPr b="0" lang="pt-BR" sz="2400" spc="-1" strike="noStrike">
                <a:solidFill>
                  <a:srgbClr val="ffffff"/>
                </a:solidFill>
                <a:latin typeface="Montserrat"/>
                <a:ea typeface="Montserrat"/>
              </a:rPr>
              <a:t>or</a:t>
            </a:r>
            <a:endParaRPr b="0" lang="pt-BR" sz="2400" spc="-1" strike="noStrike">
              <a:latin typeface="Arial"/>
            </a:endParaRPr>
          </a:p>
        </p:txBody>
      </p:sp>
      <p:pic>
        <p:nvPicPr>
          <p:cNvPr id="446" name="" descr=""/>
          <p:cNvPicPr/>
          <p:nvPr/>
        </p:nvPicPr>
        <p:blipFill>
          <a:blip r:embed="rId3"/>
          <a:stretch/>
        </p:blipFill>
        <p:spPr>
          <a:xfrm>
            <a:off x="2621880" y="1160280"/>
            <a:ext cx="3946680" cy="363456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7" name="" descr=""/>
          <p:cNvPicPr/>
          <p:nvPr/>
        </p:nvPicPr>
        <p:blipFill>
          <a:blip r:embed="rId1"/>
          <a:stretch/>
        </p:blipFill>
        <p:spPr>
          <a:xfrm>
            <a:off x="0" y="2880"/>
            <a:ext cx="9143640" cy="1924200"/>
          </a:xfrm>
          <a:prstGeom prst="rect">
            <a:avLst/>
          </a:prstGeom>
          <a:ln>
            <a:noFill/>
          </a:ln>
        </p:spPr>
      </p:pic>
      <p:pic>
        <p:nvPicPr>
          <p:cNvPr id="448" name="Google Shape;764;p41_12" descr=""/>
          <p:cNvPicPr/>
          <p:nvPr/>
        </p:nvPicPr>
        <p:blipFill>
          <a:blip r:embed="rId2"/>
          <a:stretch/>
        </p:blipFill>
        <p:spPr>
          <a:xfrm>
            <a:off x="8342640" y="4322880"/>
            <a:ext cx="549360" cy="549360"/>
          </a:xfrm>
          <a:prstGeom prst="rect">
            <a:avLst/>
          </a:prstGeom>
          <a:ln>
            <a:noFill/>
          </a:ln>
        </p:spPr>
      </p:pic>
      <p:sp>
        <p:nvSpPr>
          <p:cNvPr id="449" name="CustomShape 1"/>
          <p:cNvSpPr/>
          <p:nvPr/>
        </p:nvSpPr>
        <p:spPr>
          <a:xfrm rot="21587400">
            <a:off x="3961080" y="402480"/>
            <a:ext cx="5111280" cy="54180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Fluxo de Páginas - Admin</a:t>
            </a:r>
            <a:endParaRPr b="0" lang="pt-BR" sz="2400" spc="-1" strike="noStrike">
              <a:latin typeface="Arial"/>
            </a:endParaRPr>
          </a:p>
        </p:txBody>
      </p:sp>
      <p:pic>
        <p:nvPicPr>
          <p:cNvPr id="450" name="" descr=""/>
          <p:cNvPicPr/>
          <p:nvPr/>
        </p:nvPicPr>
        <p:blipFill>
          <a:blip r:embed="rId3"/>
          <a:stretch/>
        </p:blipFill>
        <p:spPr>
          <a:xfrm>
            <a:off x="3298320" y="1300680"/>
            <a:ext cx="3962160" cy="349740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51" name="" descr=""/>
          <p:cNvPicPr/>
          <p:nvPr/>
        </p:nvPicPr>
        <p:blipFill>
          <a:blip r:embed="rId1"/>
          <a:stretch/>
        </p:blipFill>
        <p:spPr>
          <a:xfrm>
            <a:off x="0" y="2880"/>
            <a:ext cx="9143640" cy="1924200"/>
          </a:xfrm>
          <a:prstGeom prst="rect">
            <a:avLst/>
          </a:prstGeom>
          <a:ln>
            <a:noFill/>
          </a:ln>
        </p:spPr>
      </p:pic>
      <p:pic>
        <p:nvPicPr>
          <p:cNvPr id="452" name="Google Shape;764;p41_13" descr=""/>
          <p:cNvPicPr/>
          <p:nvPr/>
        </p:nvPicPr>
        <p:blipFill>
          <a:blip r:embed="rId2"/>
          <a:stretch/>
        </p:blipFill>
        <p:spPr>
          <a:xfrm>
            <a:off x="8342640" y="4322880"/>
            <a:ext cx="549360" cy="549360"/>
          </a:xfrm>
          <a:prstGeom prst="rect">
            <a:avLst/>
          </a:prstGeom>
          <a:ln>
            <a:noFill/>
          </a:ln>
        </p:spPr>
      </p:pic>
      <p:sp>
        <p:nvSpPr>
          <p:cNvPr id="453" name="CustomShape 1"/>
          <p:cNvSpPr/>
          <p:nvPr/>
        </p:nvSpPr>
        <p:spPr>
          <a:xfrm rot="21587400">
            <a:off x="3961080" y="402480"/>
            <a:ext cx="5111280" cy="54180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Fluxo de Páginas - Geral</a:t>
            </a:r>
            <a:endParaRPr b="0" lang="pt-BR" sz="2400" spc="-1" strike="noStrike">
              <a:latin typeface="Arial"/>
            </a:endParaRPr>
          </a:p>
        </p:txBody>
      </p:sp>
      <p:pic>
        <p:nvPicPr>
          <p:cNvPr id="454" name="" descr=""/>
          <p:cNvPicPr/>
          <p:nvPr/>
        </p:nvPicPr>
        <p:blipFill>
          <a:blip r:embed="rId3"/>
          <a:stretch/>
        </p:blipFill>
        <p:spPr>
          <a:xfrm>
            <a:off x="1764000" y="1685160"/>
            <a:ext cx="5996880" cy="325548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55" name="" descr=""/>
          <p:cNvPicPr/>
          <p:nvPr/>
        </p:nvPicPr>
        <p:blipFill>
          <a:blip r:embed="rId1"/>
          <a:stretch/>
        </p:blipFill>
        <p:spPr>
          <a:xfrm>
            <a:off x="360" y="720"/>
            <a:ext cx="9143640" cy="1924200"/>
          </a:xfrm>
          <a:prstGeom prst="rect">
            <a:avLst/>
          </a:prstGeom>
          <a:ln>
            <a:noFill/>
          </a:ln>
        </p:spPr>
      </p:pic>
      <p:pic>
        <p:nvPicPr>
          <p:cNvPr id="456" name="Google Shape;764;p41_14" descr=""/>
          <p:cNvPicPr/>
          <p:nvPr/>
        </p:nvPicPr>
        <p:blipFill>
          <a:blip r:embed="rId2"/>
          <a:stretch/>
        </p:blipFill>
        <p:spPr>
          <a:xfrm>
            <a:off x="8343000" y="4320720"/>
            <a:ext cx="549360" cy="549360"/>
          </a:xfrm>
          <a:prstGeom prst="rect">
            <a:avLst/>
          </a:prstGeom>
          <a:ln>
            <a:noFill/>
          </a:ln>
        </p:spPr>
      </p:pic>
      <p:sp>
        <p:nvSpPr>
          <p:cNvPr id="457" name="CustomShape 1"/>
          <p:cNvSpPr/>
          <p:nvPr/>
        </p:nvSpPr>
        <p:spPr>
          <a:xfrm rot="21587400">
            <a:off x="2881080" y="404640"/>
            <a:ext cx="6191280" cy="54180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Diagrama de Entidade-Relacionamento</a:t>
            </a:r>
            <a:endParaRPr b="0" lang="pt-BR" sz="2400" spc="-1" strike="noStrike">
              <a:latin typeface="Arial"/>
            </a:endParaRPr>
          </a:p>
        </p:txBody>
      </p:sp>
      <p:pic>
        <p:nvPicPr>
          <p:cNvPr id="458" name="" descr=""/>
          <p:cNvPicPr/>
          <p:nvPr/>
        </p:nvPicPr>
        <p:blipFill>
          <a:blip r:embed="rId3"/>
          <a:stretch/>
        </p:blipFill>
        <p:spPr>
          <a:xfrm>
            <a:off x="1653480" y="1728000"/>
            <a:ext cx="7327440" cy="3272400"/>
          </a:xfrm>
          <a:prstGeom prst="rect">
            <a:avLst/>
          </a:prstGeom>
          <a:ln>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59" name="" descr=""/>
          <p:cNvPicPr/>
          <p:nvPr/>
        </p:nvPicPr>
        <p:blipFill>
          <a:blip r:embed="rId1"/>
          <a:stretch/>
        </p:blipFill>
        <p:spPr>
          <a:xfrm>
            <a:off x="0" y="720"/>
            <a:ext cx="9143640" cy="1924200"/>
          </a:xfrm>
          <a:prstGeom prst="rect">
            <a:avLst/>
          </a:prstGeom>
          <a:ln>
            <a:noFill/>
          </a:ln>
        </p:spPr>
      </p:pic>
      <p:pic>
        <p:nvPicPr>
          <p:cNvPr id="460" name="Google Shape;764;p41_0" descr=""/>
          <p:cNvPicPr/>
          <p:nvPr/>
        </p:nvPicPr>
        <p:blipFill>
          <a:blip r:embed="rId2"/>
          <a:stretch/>
        </p:blipFill>
        <p:spPr>
          <a:xfrm>
            <a:off x="8342640" y="4320720"/>
            <a:ext cx="549360" cy="549360"/>
          </a:xfrm>
          <a:prstGeom prst="rect">
            <a:avLst/>
          </a:prstGeom>
          <a:ln>
            <a:noFill/>
          </a:ln>
        </p:spPr>
      </p:pic>
      <p:sp>
        <p:nvSpPr>
          <p:cNvPr id="461" name="CustomShape 1"/>
          <p:cNvSpPr/>
          <p:nvPr/>
        </p:nvSpPr>
        <p:spPr>
          <a:xfrm>
            <a:off x="812880" y="1907280"/>
            <a:ext cx="1853280" cy="44316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600" spc="-1" strike="noStrike">
                <a:solidFill>
                  <a:srgbClr val="ffffff"/>
                </a:solidFill>
                <a:latin typeface="Montserrat"/>
                <a:ea typeface="Montserrat"/>
              </a:rPr>
              <a:t>Protótipo</a:t>
            </a:r>
            <a:endParaRPr b="0" lang="pt-BR" sz="1600" spc="-1" strike="noStrike">
              <a:latin typeface="Arial"/>
            </a:endParaRPr>
          </a:p>
        </p:txBody>
      </p:sp>
      <p:sp>
        <p:nvSpPr>
          <p:cNvPr id="462" name="CustomShape 2"/>
          <p:cNvSpPr/>
          <p:nvPr/>
        </p:nvSpPr>
        <p:spPr>
          <a:xfrm>
            <a:off x="812880" y="3320280"/>
            <a:ext cx="1853280" cy="44316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600" spc="-1" strike="noStrike">
                <a:solidFill>
                  <a:srgbClr val="ffffff"/>
                </a:solidFill>
                <a:latin typeface="Montserrat"/>
                <a:ea typeface="Montserrat"/>
              </a:rPr>
              <a:t>Módulo</a:t>
            </a:r>
            <a:endParaRPr b="0" lang="pt-BR" sz="1600" spc="-1" strike="noStrike">
              <a:latin typeface="Arial"/>
            </a:endParaRPr>
          </a:p>
        </p:txBody>
      </p:sp>
      <p:sp>
        <p:nvSpPr>
          <p:cNvPr id="463" name="CustomShape 3"/>
          <p:cNvSpPr/>
          <p:nvPr/>
        </p:nvSpPr>
        <p:spPr>
          <a:xfrm>
            <a:off x="6548760" y="1799280"/>
            <a:ext cx="1853280" cy="44316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600" spc="-1" strike="noStrike">
                <a:solidFill>
                  <a:srgbClr val="ffffff"/>
                </a:solidFill>
                <a:latin typeface="Montserrat"/>
                <a:ea typeface="Montserrat"/>
              </a:rPr>
              <a:t>Refinar</a:t>
            </a:r>
            <a:endParaRPr b="0" lang="pt-BR" sz="1600" spc="-1" strike="noStrike">
              <a:latin typeface="Arial"/>
            </a:endParaRPr>
          </a:p>
        </p:txBody>
      </p:sp>
      <p:sp>
        <p:nvSpPr>
          <p:cNvPr id="464" name="CustomShape 4"/>
          <p:cNvSpPr/>
          <p:nvPr/>
        </p:nvSpPr>
        <p:spPr>
          <a:xfrm>
            <a:off x="6548760" y="3320280"/>
            <a:ext cx="1853280" cy="44316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600" spc="-1" strike="noStrike">
                <a:solidFill>
                  <a:srgbClr val="ffffff"/>
                </a:solidFill>
                <a:latin typeface="Montserrat"/>
                <a:ea typeface="Montserrat"/>
              </a:rPr>
              <a:t>Feedback</a:t>
            </a:r>
            <a:endParaRPr b="0" lang="pt-BR" sz="1600" spc="-1" strike="noStrike">
              <a:latin typeface="Arial"/>
            </a:endParaRPr>
          </a:p>
        </p:txBody>
      </p:sp>
      <p:sp>
        <p:nvSpPr>
          <p:cNvPr id="465" name="CustomShape 5"/>
          <p:cNvSpPr/>
          <p:nvPr/>
        </p:nvSpPr>
        <p:spPr>
          <a:xfrm flipH="1">
            <a:off x="780120" y="1641960"/>
            <a:ext cx="7595640" cy="972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466" name="CustomShape 6"/>
          <p:cNvSpPr/>
          <p:nvPr/>
        </p:nvSpPr>
        <p:spPr>
          <a:xfrm flipH="1">
            <a:off x="780120" y="3044160"/>
            <a:ext cx="2274840" cy="9720"/>
          </a:xfrm>
          <a:custGeom>
            <a:avLst/>
            <a:gdLst/>
            <a:ahLst/>
            <a:rect l="l" t="t" r="r" b="b"/>
            <a:pathLst>
              <a:path w="21600" h="21600">
                <a:moveTo>
                  <a:pt x="0" y="0"/>
                </a:moveTo>
                <a:lnTo>
                  <a:pt x="21600" y="21600"/>
                </a:lnTo>
              </a:path>
            </a:pathLst>
          </a:custGeom>
          <a:noFill/>
          <a:ln w="9360">
            <a:solidFill>
              <a:srgbClr val="ffffff"/>
            </a:solidFill>
            <a:prstDash val="dot"/>
            <a:round/>
          </a:ln>
        </p:spPr>
        <p:style>
          <a:lnRef idx="0"/>
          <a:fillRef idx="0"/>
          <a:effectRef idx="0"/>
          <a:fontRef idx="minor"/>
        </p:style>
      </p:sp>
      <p:sp>
        <p:nvSpPr>
          <p:cNvPr id="467" name="CustomShape 7"/>
          <p:cNvSpPr/>
          <p:nvPr/>
        </p:nvSpPr>
        <p:spPr>
          <a:xfrm flipH="1">
            <a:off x="6100920" y="3044160"/>
            <a:ext cx="2274840" cy="9720"/>
          </a:xfrm>
          <a:custGeom>
            <a:avLst/>
            <a:gdLst/>
            <a:ahLst/>
            <a:rect l="l" t="t" r="r" b="b"/>
            <a:pathLst>
              <a:path w="21600" h="21600">
                <a:moveTo>
                  <a:pt x="0" y="0"/>
                </a:moveTo>
                <a:lnTo>
                  <a:pt x="21600" y="21600"/>
                </a:lnTo>
              </a:path>
            </a:pathLst>
          </a:custGeom>
          <a:noFill/>
          <a:ln w="9360">
            <a:solidFill>
              <a:srgbClr val="ffffff"/>
            </a:solidFill>
            <a:prstDash val="dot"/>
            <a:round/>
          </a:ln>
        </p:spPr>
        <p:style>
          <a:lnRef idx="0"/>
          <a:fillRef idx="0"/>
          <a:effectRef idx="0"/>
          <a:fontRef idx="minor"/>
        </p:style>
      </p:sp>
      <p:sp>
        <p:nvSpPr>
          <p:cNvPr id="468" name="CustomShape 8"/>
          <p:cNvSpPr/>
          <p:nvPr/>
        </p:nvSpPr>
        <p:spPr>
          <a:xfrm flipH="1">
            <a:off x="780120" y="4455000"/>
            <a:ext cx="7595640" cy="972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469" name="CustomShape 9"/>
          <p:cNvSpPr/>
          <p:nvPr/>
        </p:nvSpPr>
        <p:spPr>
          <a:xfrm>
            <a:off x="3171600" y="1660680"/>
            <a:ext cx="2786760" cy="2786760"/>
          </a:xfrm>
          <a:prstGeom prst="pie">
            <a:avLst>
              <a:gd name="adj1" fmla="val 10795717"/>
              <a:gd name="adj2" fmla="val 16201261"/>
            </a:avLst>
          </a:prstGeom>
          <a:solidFill>
            <a:srgbClr val="9bc5e9"/>
          </a:solidFill>
          <a:ln>
            <a:noFill/>
          </a:ln>
        </p:spPr>
        <p:style>
          <a:lnRef idx="0"/>
          <a:fillRef idx="0"/>
          <a:effectRef idx="0"/>
          <a:fontRef idx="minor"/>
        </p:style>
      </p:sp>
      <p:sp>
        <p:nvSpPr>
          <p:cNvPr id="470" name="CustomShape 10"/>
          <p:cNvSpPr/>
          <p:nvPr/>
        </p:nvSpPr>
        <p:spPr>
          <a:xfrm rot="5400000">
            <a:off x="3171960" y="1659960"/>
            <a:ext cx="2786760" cy="2786760"/>
          </a:xfrm>
          <a:prstGeom prst="pie">
            <a:avLst>
              <a:gd name="adj1" fmla="val 10795717"/>
              <a:gd name="adj2" fmla="val 16201261"/>
            </a:avLst>
          </a:prstGeom>
          <a:solidFill>
            <a:srgbClr val="0d47a1"/>
          </a:solidFill>
          <a:ln>
            <a:noFill/>
          </a:ln>
        </p:spPr>
        <p:style>
          <a:lnRef idx="0"/>
          <a:fillRef idx="0"/>
          <a:effectRef idx="0"/>
          <a:fontRef idx="minor"/>
        </p:style>
      </p:sp>
      <p:sp>
        <p:nvSpPr>
          <p:cNvPr id="471" name="CustomShape 11"/>
          <p:cNvSpPr/>
          <p:nvPr/>
        </p:nvSpPr>
        <p:spPr>
          <a:xfrm rot="10800000">
            <a:off x="3171960" y="1660680"/>
            <a:ext cx="2786760" cy="2786760"/>
          </a:xfrm>
          <a:prstGeom prst="pie">
            <a:avLst>
              <a:gd name="adj1" fmla="val 10795717"/>
              <a:gd name="adj2" fmla="val 16201261"/>
            </a:avLst>
          </a:prstGeom>
          <a:solidFill>
            <a:srgbClr val="1976d2"/>
          </a:solidFill>
          <a:ln>
            <a:noFill/>
          </a:ln>
        </p:spPr>
        <p:style>
          <a:lnRef idx="0"/>
          <a:fillRef idx="0"/>
          <a:effectRef idx="0"/>
          <a:fontRef idx="minor"/>
        </p:style>
      </p:sp>
      <p:sp>
        <p:nvSpPr>
          <p:cNvPr id="472" name="CustomShape 12"/>
          <p:cNvSpPr/>
          <p:nvPr/>
        </p:nvSpPr>
        <p:spPr>
          <a:xfrm rot="16200000">
            <a:off x="3171600" y="1661400"/>
            <a:ext cx="2786760" cy="2786760"/>
          </a:xfrm>
          <a:prstGeom prst="pie">
            <a:avLst>
              <a:gd name="adj1" fmla="val 10795717"/>
              <a:gd name="adj2" fmla="val 16201261"/>
            </a:avLst>
          </a:prstGeom>
          <a:solidFill>
            <a:srgbClr val="2196f3"/>
          </a:solidFill>
          <a:ln>
            <a:noFill/>
          </a:ln>
        </p:spPr>
        <p:style>
          <a:lnRef idx="0"/>
          <a:fillRef idx="0"/>
          <a:effectRef idx="0"/>
          <a:fontRef idx="minor"/>
        </p:style>
      </p:sp>
      <p:grpSp>
        <p:nvGrpSpPr>
          <p:cNvPr id="473" name="Group 13"/>
          <p:cNvGrpSpPr/>
          <p:nvPr/>
        </p:nvGrpSpPr>
        <p:grpSpPr>
          <a:xfrm>
            <a:off x="3079080" y="2700360"/>
            <a:ext cx="736560" cy="736920"/>
            <a:chOff x="3079080" y="2700360"/>
            <a:chExt cx="736560" cy="736920"/>
          </a:xfrm>
        </p:grpSpPr>
        <p:sp>
          <p:nvSpPr>
            <p:cNvPr id="474" name="CustomShape 14"/>
            <p:cNvSpPr/>
            <p:nvPr/>
          </p:nvSpPr>
          <p:spPr>
            <a:xfrm rot="2368800">
              <a:off x="3185280" y="2806920"/>
              <a:ext cx="523440" cy="523440"/>
            </a:xfrm>
            <a:prstGeom prst="pie">
              <a:avLst>
                <a:gd name="adj1" fmla="val 18953478"/>
                <a:gd name="adj2" fmla="val 8381030"/>
              </a:avLst>
            </a:prstGeom>
            <a:solidFill>
              <a:srgbClr val="9bc5e9"/>
            </a:solidFill>
            <a:ln>
              <a:noFill/>
            </a:ln>
            <a:effectLst>
              <a:outerShdw algn="tl" blurRad="228600" dir="5400000" dist="50760" rotWithShape="0">
                <a:srgbClr val="000000">
                  <a:alpha val="55000"/>
                </a:srgbClr>
              </a:outerShdw>
            </a:effectLst>
          </p:spPr>
          <p:style>
            <a:lnRef idx="0"/>
            <a:fillRef idx="0"/>
            <a:effectRef idx="0"/>
            <a:fontRef idx="minor"/>
          </p:style>
        </p:sp>
        <p:sp>
          <p:nvSpPr>
            <p:cNvPr id="475" name="CustomShape 15"/>
            <p:cNvSpPr/>
            <p:nvPr/>
          </p:nvSpPr>
          <p:spPr>
            <a:xfrm rot="249000">
              <a:off x="3170160" y="2768400"/>
              <a:ext cx="583560" cy="583920"/>
            </a:xfrm>
            <a:prstGeom prst="chord">
              <a:avLst>
                <a:gd name="adj1" fmla="val 2500565"/>
                <a:gd name="adj2" fmla="val 1811979"/>
              </a:avLst>
            </a:prstGeom>
            <a:solidFill>
              <a:srgbClr val="9bc5e9"/>
            </a:solidFill>
            <a:ln>
              <a:noFill/>
            </a:ln>
          </p:spPr>
          <p:style>
            <a:lnRef idx="0"/>
            <a:fillRef idx="0"/>
            <a:effectRef idx="0"/>
            <a:fontRef idx="minor"/>
          </p:style>
        </p:sp>
      </p:grpSp>
      <p:sp>
        <p:nvSpPr>
          <p:cNvPr id="476" name="CustomShape 16"/>
          <p:cNvSpPr/>
          <p:nvPr/>
        </p:nvSpPr>
        <p:spPr>
          <a:xfrm>
            <a:off x="3199320" y="2882880"/>
            <a:ext cx="507240" cy="26532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1" lang="pt-BR" sz="1600" spc="-1" strike="noStrike">
                <a:solidFill>
                  <a:srgbClr val="ffffff"/>
                </a:solidFill>
                <a:latin typeface="Roboto"/>
                <a:ea typeface="Roboto"/>
              </a:rPr>
              <a:t>01</a:t>
            </a:r>
            <a:endParaRPr b="0" lang="pt-BR" sz="1600" spc="-1" strike="noStrike">
              <a:latin typeface="Arial"/>
            </a:endParaRPr>
          </a:p>
        </p:txBody>
      </p:sp>
      <p:grpSp>
        <p:nvGrpSpPr>
          <p:cNvPr id="477" name="Group 17"/>
          <p:cNvGrpSpPr/>
          <p:nvPr/>
        </p:nvGrpSpPr>
        <p:grpSpPr>
          <a:xfrm>
            <a:off x="4224960" y="3803400"/>
            <a:ext cx="736920" cy="736560"/>
            <a:chOff x="4224960" y="3803400"/>
            <a:chExt cx="736920" cy="736560"/>
          </a:xfrm>
        </p:grpSpPr>
        <p:sp>
          <p:nvSpPr>
            <p:cNvPr id="478" name="CustomShape 18"/>
            <p:cNvSpPr/>
            <p:nvPr/>
          </p:nvSpPr>
          <p:spPr>
            <a:xfrm rot="18568200">
              <a:off x="4331520" y="3909600"/>
              <a:ext cx="523440" cy="523440"/>
            </a:xfrm>
            <a:prstGeom prst="pie">
              <a:avLst>
                <a:gd name="adj1" fmla="val 18953478"/>
                <a:gd name="adj2" fmla="val 8381030"/>
              </a:avLst>
            </a:prstGeom>
            <a:solidFill>
              <a:srgbClr val="2196f3"/>
            </a:solidFill>
            <a:ln>
              <a:noFill/>
            </a:ln>
            <a:effectLst>
              <a:outerShdw algn="tl" blurRad="228600" dir="5400000" dist="50760" rotWithShape="0">
                <a:srgbClr val="000000">
                  <a:alpha val="55000"/>
                </a:srgbClr>
              </a:outerShdw>
            </a:effectLst>
          </p:spPr>
          <p:style>
            <a:lnRef idx="0"/>
            <a:fillRef idx="0"/>
            <a:effectRef idx="0"/>
            <a:fontRef idx="minor"/>
          </p:style>
        </p:sp>
        <p:sp>
          <p:nvSpPr>
            <p:cNvPr id="479" name="CustomShape 19"/>
            <p:cNvSpPr/>
            <p:nvPr/>
          </p:nvSpPr>
          <p:spPr>
            <a:xfrm rot="16449000">
              <a:off x="4293720" y="3865320"/>
              <a:ext cx="583560" cy="583920"/>
            </a:xfrm>
            <a:prstGeom prst="chord">
              <a:avLst>
                <a:gd name="adj1" fmla="val 2500565"/>
                <a:gd name="adj2" fmla="val 1811979"/>
              </a:avLst>
            </a:prstGeom>
            <a:solidFill>
              <a:srgbClr val="2196f3"/>
            </a:solidFill>
            <a:ln>
              <a:noFill/>
            </a:ln>
          </p:spPr>
          <p:style>
            <a:lnRef idx="0"/>
            <a:fillRef idx="0"/>
            <a:effectRef idx="0"/>
            <a:fontRef idx="minor"/>
          </p:style>
        </p:sp>
      </p:grpSp>
      <p:sp>
        <p:nvSpPr>
          <p:cNvPr id="480" name="CustomShape 20"/>
          <p:cNvSpPr/>
          <p:nvPr/>
        </p:nvSpPr>
        <p:spPr>
          <a:xfrm>
            <a:off x="4320360" y="3970800"/>
            <a:ext cx="507240" cy="26532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1" lang="pt-BR" sz="1600" spc="-1" strike="noStrike">
                <a:solidFill>
                  <a:srgbClr val="ffffff"/>
                </a:solidFill>
                <a:latin typeface="Roboto"/>
                <a:ea typeface="Roboto"/>
              </a:rPr>
              <a:t>02</a:t>
            </a:r>
            <a:endParaRPr b="0" lang="pt-BR" sz="1600" spc="-1" strike="noStrike">
              <a:latin typeface="Arial"/>
            </a:endParaRPr>
          </a:p>
        </p:txBody>
      </p:sp>
      <p:grpSp>
        <p:nvGrpSpPr>
          <p:cNvPr id="481" name="Group 21"/>
          <p:cNvGrpSpPr/>
          <p:nvPr/>
        </p:nvGrpSpPr>
        <p:grpSpPr>
          <a:xfrm>
            <a:off x="5313240" y="2701440"/>
            <a:ext cx="736560" cy="736920"/>
            <a:chOff x="5313240" y="2701440"/>
            <a:chExt cx="736560" cy="736920"/>
          </a:xfrm>
        </p:grpSpPr>
        <p:sp>
          <p:nvSpPr>
            <p:cNvPr id="482" name="CustomShape 22"/>
            <p:cNvSpPr/>
            <p:nvPr/>
          </p:nvSpPr>
          <p:spPr>
            <a:xfrm rot="13168800">
              <a:off x="5419800" y="2808000"/>
              <a:ext cx="523440" cy="523440"/>
            </a:xfrm>
            <a:prstGeom prst="pie">
              <a:avLst>
                <a:gd name="adj1" fmla="val 19686997"/>
                <a:gd name="adj2" fmla="val 7771013"/>
              </a:avLst>
            </a:prstGeom>
            <a:solidFill>
              <a:srgbClr val="1976d2"/>
            </a:solidFill>
            <a:ln>
              <a:noFill/>
            </a:ln>
            <a:effectLst>
              <a:outerShdw algn="tl" blurRad="228600" dir="5400000" dist="50760" rotWithShape="0">
                <a:srgbClr val="000000">
                  <a:alpha val="55000"/>
                </a:srgbClr>
              </a:outerShdw>
            </a:effectLst>
          </p:spPr>
          <p:style>
            <a:lnRef idx="0"/>
            <a:fillRef idx="0"/>
            <a:effectRef idx="0"/>
            <a:fontRef idx="minor"/>
          </p:style>
        </p:sp>
        <p:sp>
          <p:nvSpPr>
            <p:cNvPr id="483" name="CustomShape 23"/>
            <p:cNvSpPr/>
            <p:nvPr/>
          </p:nvSpPr>
          <p:spPr>
            <a:xfrm rot="11048400">
              <a:off x="5375160" y="2786040"/>
              <a:ext cx="583560" cy="583920"/>
            </a:xfrm>
            <a:prstGeom prst="chord">
              <a:avLst>
                <a:gd name="adj1" fmla="val 2500565"/>
                <a:gd name="adj2" fmla="val 1811979"/>
              </a:avLst>
            </a:prstGeom>
            <a:solidFill>
              <a:srgbClr val="1976d2"/>
            </a:solidFill>
            <a:ln>
              <a:noFill/>
            </a:ln>
          </p:spPr>
          <p:style>
            <a:lnRef idx="0"/>
            <a:fillRef idx="0"/>
            <a:effectRef idx="0"/>
            <a:fontRef idx="minor"/>
          </p:style>
        </p:sp>
      </p:grpSp>
      <p:sp>
        <p:nvSpPr>
          <p:cNvPr id="484" name="CustomShape 24"/>
          <p:cNvSpPr/>
          <p:nvPr/>
        </p:nvSpPr>
        <p:spPr>
          <a:xfrm>
            <a:off x="5403960" y="2882880"/>
            <a:ext cx="507240" cy="26532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1" lang="pt-BR" sz="1600" spc="-1" strike="noStrike">
                <a:solidFill>
                  <a:srgbClr val="ffffff"/>
                </a:solidFill>
                <a:latin typeface="Roboto"/>
                <a:ea typeface="Roboto"/>
              </a:rPr>
              <a:t>03</a:t>
            </a:r>
            <a:endParaRPr b="0" lang="pt-BR" sz="1600" spc="-1" strike="noStrike">
              <a:latin typeface="Arial"/>
            </a:endParaRPr>
          </a:p>
        </p:txBody>
      </p:sp>
      <p:grpSp>
        <p:nvGrpSpPr>
          <p:cNvPr id="485" name="Group 25"/>
          <p:cNvGrpSpPr/>
          <p:nvPr/>
        </p:nvGrpSpPr>
        <p:grpSpPr>
          <a:xfrm>
            <a:off x="4194000" y="1569960"/>
            <a:ext cx="736920" cy="736560"/>
            <a:chOff x="4194000" y="1569960"/>
            <a:chExt cx="736920" cy="736560"/>
          </a:xfrm>
        </p:grpSpPr>
        <p:sp>
          <p:nvSpPr>
            <p:cNvPr id="486" name="CustomShape 26"/>
            <p:cNvSpPr/>
            <p:nvPr/>
          </p:nvSpPr>
          <p:spPr>
            <a:xfrm rot="7768200">
              <a:off x="4300560" y="1676520"/>
              <a:ext cx="523440" cy="523440"/>
            </a:xfrm>
            <a:prstGeom prst="pie">
              <a:avLst>
                <a:gd name="adj1" fmla="val 18953478"/>
                <a:gd name="adj2" fmla="val 8381030"/>
              </a:avLst>
            </a:prstGeom>
            <a:solidFill>
              <a:srgbClr val="0d47a1"/>
            </a:solidFill>
            <a:ln>
              <a:noFill/>
            </a:ln>
            <a:effectLst>
              <a:outerShdw algn="tl" blurRad="228600" dir="5400000" dist="50760" rotWithShape="0">
                <a:srgbClr val="000000">
                  <a:alpha val="55000"/>
                </a:srgbClr>
              </a:outerShdw>
            </a:effectLst>
          </p:spPr>
          <p:style>
            <a:lnRef idx="0"/>
            <a:fillRef idx="0"/>
            <a:effectRef idx="0"/>
            <a:fontRef idx="minor"/>
          </p:style>
        </p:sp>
        <p:sp>
          <p:nvSpPr>
            <p:cNvPr id="487" name="CustomShape 27"/>
            <p:cNvSpPr/>
            <p:nvPr/>
          </p:nvSpPr>
          <p:spPr>
            <a:xfrm rot="5649000">
              <a:off x="4278600" y="1660320"/>
              <a:ext cx="583560" cy="583920"/>
            </a:xfrm>
            <a:prstGeom prst="chord">
              <a:avLst>
                <a:gd name="adj1" fmla="val 2500565"/>
                <a:gd name="adj2" fmla="val 1811979"/>
              </a:avLst>
            </a:prstGeom>
            <a:solidFill>
              <a:srgbClr val="0d47a1"/>
            </a:solidFill>
            <a:ln>
              <a:noFill/>
            </a:ln>
          </p:spPr>
          <p:style>
            <a:lnRef idx="0"/>
            <a:fillRef idx="0"/>
            <a:effectRef idx="0"/>
            <a:fontRef idx="minor"/>
          </p:style>
        </p:sp>
      </p:grpSp>
      <p:sp>
        <p:nvSpPr>
          <p:cNvPr id="488" name="CustomShape 28"/>
          <p:cNvSpPr/>
          <p:nvPr/>
        </p:nvSpPr>
        <p:spPr>
          <a:xfrm>
            <a:off x="4320360" y="1765080"/>
            <a:ext cx="507240" cy="26532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1" lang="pt-BR" sz="1600" spc="-1" strike="noStrike">
                <a:solidFill>
                  <a:srgbClr val="ffffff"/>
                </a:solidFill>
                <a:latin typeface="Roboto"/>
                <a:ea typeface="Roboto"/>
              </a:rPr>
              <a:t>04</a:t>
            </a:r>
            <a:endParaRPr b="0" lang="pt-BR" sz="1600" spc="-1" strike="noStrike">
              <a:latin typeface="Arial"/>
            </a:endParaRPr>
          </a:p>
        </p:txBody>
      </p:sp>
      <p:sp>
        <p:nvSpPr>
          <p:cNvPr id="489" name="CustomShape 29"/>
          <p:cNvSpPr/>
          <p:nvPr/>
        </p:nvSpPr>
        <p:spPr>
          <a:xfrm>
            <a:off x="3753720" y="2242800"/>
            <a:ext cx="1622160" cy="1622160"/>
          </a:xfrm>
          <a:prstGeom prst="ellipse">
            <a:avLst/>
          </a:prstGeom>
          <a:solidFill>
            <a:srgbClr val="1b212c"/>
          </a:solidFill>
          <a:ln>
            <a:noFill/>
          </a:ln>
        </p:spPr>
        <p:style>
          <a:lnRef idx="0"/>
          <a:fillRef idx="0"/>
          <a:effectRef idx="0"/>
          <a:fontRef idx="minor"/>
        </p:style>
      </p:sp>
      <p:sp>
        <p:nvSpPr>
          <p:cNvPr id="490" name="CustomShape 30"/>
          <p:cNvSpPr/>
          <p:nvPr/>
        </p:nvSpPr>
        <p:spPr>
          <a:xfrm>
            <a:off x="812880" y="2328840"/>
            <a:ext cx="1990800" cy="691200"/>
          </a:xfrm>
          <a:prstGeom prst="rect">
            <a:avLst/>
          </a:prstGeom>
          <a:noFill/>
          <a:ln>
            <a:noFill/>
          </a:ln>
        </p:spPr>
        <p:style>
          <a:lnRef idx="0"/>
          <a:fillRef idx="0"/>
          <a:effectRef idx="0"/>
          <a:fontRef idx="minor"/>
        </p:style>
        <p:txBody>
          <a:bodyPr lIns="90000" rIns="90000" tIns="91440" bIns="91440">
            <a:noAutofit/>
          </a:bodyPr>
          <a:p>
            <a:pPr>
              <a:lnSpc>
                <a:spcPct val="115000"/>
              </a:lnSpc>
              <a:spcAft>
                <a:spcPts val="1599"/>
              </a:spcAft>
              <a:tabLst>
                <a:tab algn="l" pos="0"/>
              </a:tabLst>
            </a:pPr>
            <a:r>
              <a:rPr b="0" lang="pt-BR" sz="1000" spc="-1" strike="noStrike">
                <a:solidFill>
                  <a:srgbClr val="d9d9d9"/>
                </a:solidFill>
                <a:latin typeface="Lato"/>
                <a:ea typeface="Lato"/>
              </a:rPr>
              <a:t>A partir da ideia cria-se o rascunho/protótipo que vai sendo revisto e adaptado em cada ciclo de testes.</a:t>
            </a:r>
            <a:endParaRPr b="0" lang="pt-BR" sz="1000" spc="-1" strike="noStrike">
              <a:latin typeface="Arial"/>
            </a:endParaRPr>
          </a:p>
        </p:txBody>
      </p:sp>
      <p:sp>
        <p:nvSpPr>
          <p:cNvPr id="491" name="CustomShape 31"/>
          <p:cNvSpPr/>
          <p:nvPr/>
        </p:nvSpPr>
        <p:spPr>
          <a:xfrm>
            <a:off x="812880" y="3741480"/>
            <a:ext cx="1990800" cy="691200"/>
          </a:xfrm>
          <a:prstGeom prst="rect">
            <a:avLst/>
          </a:prstGeom>
          <a:noFill/>
          <a:ln>
            <a:noFill/>
          </a:ln>
        </p:spPr>
        <p:style>
          <a:lnRef idx="0"/>
          <a:fillRef idx="0"/>
          <a:effectRef idx="0"/>
          <a:fontRef idx="minor"/>
        </p:style>
        <p:txBody>
          <a:bodyPr lIns="90000" rIns="90000" tIns="91440" bIns="91440">
            <a:noAutofit/>
          </a:bodyPr>
          <a:p>
            <a:pPr>
              <a:lnSpc>
                <a:spcPct val="115000"/>
              </a:lnSpc>
              <a:spcAft>
                <a:spcPts val="1599"/>
              </a:spcAft>
              <a:tabLst>
                <a:tab algn="l" pos="0"/>
              </a:tabLst>
            </a:pPr>
            <a:r>
              <a:rPr b="0" lang="pt-BR" sz="1000" spc="-1" strike="noStrike">
                <a:solidFill>
                  <a:srgbClr val="d9d9d9"/>
                </a:solidFill>
                <a:latin typeface="Lato"/>
                <a:ea typeface="Lato"/>
              </a:rPr>
              <a:t>Cada módulo é escrito a partir do protótipo, testado e versionado no Git.</a:t>
            </a:r>
            <a:endParaRPr b="0" lang="pt-BR" sz="1000" spc="-1" strike="noStrike">
              <a:latin typeface="Arial"/>
            </a:endParaRPr>
          </a:p>
        </p:txBody>
      </p:sp>
      <p:sp>
        <p:nvSpPr>
          <p:cNvPr id="492" name="CustomShape 32"/>
          <p:cNvSpPr/>
          <p:nvPr/>
        </p:nvSpPr>
        <p:spPr>
          <a:xfrm>
            <a:off x="6548760" y="2220840"/>
            <a:ext cx="1990800" cy="691200"/>
          </a:xfrm>
          <a:prstGeom prst="rect">
            <a:avLst/>
          </a:prstGeom>
          <a:noFill/>
          <a:ln>
            <a:noFill/>
          </a:ln>
        </p:spPr>
        <p:style>
          <a:lnRef idx="0"/>
          <a:fillRef idx="0"/>
          <a:effectRef idx="0"/>
          <a:fontRef idx="minor"/>
        </p:style>
        <p:txBody>
          <a:bodyPr lIns="90000" rIns="90000" tIns="91440" bIns="91440">
            <a:noAutofit/>
          </a:bodyPr>
          <a:p>
            <a:pPr>
              <a:lnSpc>
                <a:spcPct val="115000"/>
              </a:lnSpc>
              <a:spcAft>
                <a:spcPts val="1599"/>
              </a:spcAft>
              <a:tabLst>
                <a:tab algn="l" pos="0"/>
              </a:tabLst>
            </a:pPr>
            <a:r>
              <a:rPr b="0" lang="pt-BR" sz="1000" spc="-1" strike="noStrike">
                <a:solidFill>
                  <a:srgbClr val="d9d9d9"/>
                </a:solidFill>
                <a:latin typeface="Lato"/>
                <a:ea typeface="Lato"/>
              </a:rPr>
              <a:t>Dúvidas ou erros não solucionados pelo grupo são levadas aos professores para possível solução.</a:t>
            </a:r>
            <a:endParaRPr b="0" lang="pt-BR" sz="1000" spc="-1" strike="noStrike">
              <a:latin typeface="Arial"/>
            </a:endParaRPr>
          </a:p>
        </p:txBody>
      </p:sp>
      <p:sp>
        <p:nvSpPr>
          <p:cNvPr id="493" name="CustomShape 33"/>
          <p:cNvSpPr/>
          <p:nvPr/>
        </p:nvSpPr>
        <p:spPr>
          <a:xfrm>
            <a:off x="6548760" y="3741480"/>
            <a:ext cx="1990800" cy="691200"/>
          </a:xfrm>
          <a:prstGeom prst="rect">
            <a:avLst/>
          </a:prstGeom>
          <a:noFill/>
          <a:ln>
            <a:noFill/>
          </a:ln>
        </p:spPr>
        <p:style>
          <a:lnRef idx="0"/>
          <a:fillRef idx="0"/>
          <a:effectRef idx="0"/>
          <a:fontRef idx="minor"/>
        </p:style>
        <p:txBody>
          <a:bodyPr lIns="90000" rIns="90000" tIns="91440" bIns="91440">
            <a:noAutofit/>
          </a:bodyPr>
          <a:p>
            <a:pPr>
              <a:lnSpc>
                <a:spcPct val="115000"/>
              </a:lnSpc>
              <a:spcAft>
                <a:spcPts val="1599"/>
              </a:spcAft>
              <a:tabLst>
                <a:tab algn="l" pos="0"/>
              </a:tabLst>
            </a:pPr>
            <a:r>
              <a:rPr b="0" lang="pt-BR" sz="1000" spc="-1" strike="noStrike">
                <a:solidFill>
                  <a:srgbClr val="d9d9d9"/>
                </a:solidFill>
                <a:latin typeface="Lato"/>
                <a:ea typeface="Lato"/>
              </a:rPr>
              <a:t>Validação de cada membro do grupo.</a:t>
            </a:r>
            <a:endParaRPr b="0" lang="pt-BR" sz="1000" spc="-1" strike="noStrike">
              <a:latin typeface="Arial"/>
            </a:endParaRPr>
          </a:p>
        </p:txBody>
      </p:sp>
      <p:sp>
        <p:nvSpPr>
          <p:cNvPr id="494" name="CustomShape 34"/>
          <p:cNvSpPr/>
          <p:nvPr/>
        </p:nvSpPr>
        <p:spPr>
          <a:xfrm rot="21587400">
            <a:off x="3961080" y="402480"/>
            <a:ext cx="5111280" cy="54180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Ciclo de Desenvolvimento</a:t>
            </a:r>
            <a:endParaRPr b="0" lang="pt-BR" sz="24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5" name="" descr=""/>
          <p:cNvPicPr/>
          <p:nvPr/>
        </p:nvPicPr>
        <p:blipFill>
          <a:blip r:embed="rId1"/>
          <a:stretch/>
        </p:blipFill>
        <p:spPr>
          <a:xfrm>
            <a:off x="0" y="1080"/>
            <a:ext cx="9143640" cy="1924200"/>
          </a:xfrm>
          <a:prstGeom prst="rect">
            <a:avLst/>
          </a:prstGeom>
          <a:ln>
            <a:noFill/>
          </a:ln>
        </p:spPr>
      </p:pic>
      <p:pic>
        <p:nvPicPr>
          <p:cNvPr id="496" name="Google Shape;764;p41_1" descr=""/>
          <p:cNvPicPr/>
          <p:nvPr/>
        </p:nvPicPr>
        <p:blipFill>
          <a:blip r:embed="rId2"/>
          <a:stretch/>
        </p:blipFill>
        <p:spPr>
          <a:xfrm>
            <a:off x="8342640" y="4321080"/>
            <a:ext cx="549360" cy="549360"/>
          </a:xfrm>
          <a:prstGeom prst="rect">
            <a:avLst/>
          </a:prstGeom>
          <a:ln>
            <a:noFill/>
          </a:ln>
        </p:spPr>
      </p:pic>
      <p:sp>
        <p:nvSpPr>
          <p:cNvPr id="497" name="CustomShape 1"/>
          <p:cNvSpPr/>
          <p:nvPr/>
        </p:nvSpPr>
        <p:spPr>
          <a:xfrm>
            <a:off x="5257440" y="393840"/>
            <a:ext cx="3742200" cy="91332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Cronograma do projeto</a:t>
            </a:r>
            <a:endParaRPr b="0" lang="pt-BR" sz="2400" spc="-1" strike="noStrike">
              <a:latin typeface="Arial"/>
            </a:endParaRPr>
          </a:p>
        </p:txBody>
      </p:sp>
      <p:sp>
        <p:nvSpPr>
          <p:cNvPr id="498" name="CustomShape 2"/>
          <p:cNvSpPr/>
          <p:nvPr/>
        </p:nvSpPr>
        <p:spPr>
          <a:xfrm>
            <a:off x="1761480" y="2076840"/>
            <a:ext cx="638280" cy="659160"/>
          </a:xfrm>
          <a:custGeom>
            <a:avLst/>
            <a:gdLst/>
            <a:ahLst/>
            <a:rect l="l" t="t" r="r" b="b"/>
            <a:pathLst>
              <a:path w="21600" h="21600">
                <a:moveTo>
                  <a:pt x="0" y="0"/>
                </a:moveTo>
                <a:lnTo>
                  <a:pt x="21600" y="21600"/>
                </a:lnTo>
              </a:path>
            </a:pathLst>
          </a:custGeom>
          <a:noFill/>
          <a:ln w="9360">
            <a:solidFill>
              <a:srgbClr val="ffffff"/>
            </a:solidFill>
            <a:round/>
          </a:ln>
        </p:spPr>
        <p:style>
          <a:lnRef idx="0"/>
          <a:fillRef idx="0"/>
          <a:effectRef idx="0"/>
          <a:fontRef idx="minor"/>
        </p:style>
      </p:sp>
      <p:sp>
        <p:nvSpPr>
          <p:cNvPr id="499" name="CustomShape 3"/>
          <p:cNvSpPr/>
          <p:nvPr/>
        </p:nvSpPr>
        <p:spPr>
          <a:xfrm flipH="1">
            <a:off x="1227240" y="2615760"/>
            <a:ext cx="1184400" cy="127440"/>
          </a:xfrm>
          <a:prstGeom prst="parallelogram">
            <a:avLst>
              <a:gd name="adj" fmla="val 96952"/>
            </a:avLst>
          </a:prstGeom>
          <a:solidFill>
            <a:srgbClr val="ffffff"/>
          </a:solidFill>
          <a:ln>
            <a:noFill/>
          </a:ln>
        </p:spPr>
        <p:style>
          <a:lnRef idx="0"/>
          <a:fillRef idx="0"/>
          <a:effectRef idx="0"/>
          <a:fontRef idx="minor"/>
        </p:style>
      </p:sp>
      <p:sp>
        <p:nvSpPr>
          <p:cNvPr id="500" name="CustomShape 4"/>
          <p:cNvSpPr/>
          <p:nvPr/>
        </p:nvSpPr>
        <p:spPr>
          <a:xfrm>
            <a:off x="1227600" y="2757240"/>
            <a:ext cx="1184400" cy="127440"/>
          </a:xfrm>
          <a:prstGeom prst="parallelogram">
            <a:avLst>
              <a:gd name="adj" fmla="val 96952"/>
            </a:avLst>
          </a:prstGeom>
          <a:solidFill>
            <a:srgbClr val="d9d9d9"/>
          </a:solidFill>
          <a:ln>
            <a:noFill/>
          </a:ln>
        </p:spPr>
        <p:style>
          <a:lnRef idx="0"/>
          <a:fillRef idx="0"/>
          <a:effectRef idx="0"/>
          <a:fontRef idx="minor"/>
        </p:style>
      </p:sp>
      <p:sp>
        <p:nvSpPr>
          <p:cNvPr id="501" name="CustomShape 5"/>
          <p:cNvSpPr/>
          <p:nvPr/>
        </p:nvSpPr>
        <p:spPr>
          <a:xfrm>
            <a:off x="2855160" y="2076840"/>
            <a:ext cx="638280" cy="659160"/>
          </a:xfrm>
          <a:custGeom>
            <a:avLst/>
            <a:gdLst/>
            <a:ahLst/>
            <a:rect l="l" t="t" r="r" b="b"/>
            <a:pathLst>
              <a:path w="21600" h="21600">
                <a:moveTo>
                  <a:pt x="0" y="0"/>
                </a:moveTo>
                <a:lnTo>
                  <a:pt x="21600" y="21600"/>
                </a:lnTo>
              </a:path>
            </a:pathLst>
          </a:custGeom>
          <a:noFill/>
          <a:ln w="9360">
            <a:solidFill>
              <a:srgbClr val="ffffff"/>
            </a:solidFill>
            <a:round/>
          </a:ln>
        </p:spPr>
        <p:style>
          <a:lnRef idx="0"/>
          <a:fillRef idx="0"/>
          <a:effectRef idx="0"/>
          <a:fontRef idx="minor"/>
        </p:style>
      </p:sp>
      <p:sp>
        <p:nvSpPr>
          <p:cNvPr id="502" name="CustomShape 6"/>
          <p:cNvSpPr/>
          <p:nvPr/>
        </p:nvSpPr>
        <p:spPr>
          <a:xfrm flipH="1">
            <a:off x="2320920" y="2615760"/>
            <a:ext cx="1184400" cy="127440"/>
          </a:xfrm>
          <a:prstGeom prst="parallelogram">
            <a:avLst>
              <a:gd name="adj" fmla="val 96952"/>
            </a:avLst>
          </a:prstGeom>
          <a:solidFill>
            <a:srgbClr val="ffffff"/>
          </a:solid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400" spc="-1" strike="noStrike">
                <a:solidFill>
                  <a:srgbClr val="999999"/>
                </a:solidFill>
                <a:latin typeface="Arial"/>
                <a:ea typeface="Arial"/>
              </a:rPr>
              <a:t>  </a:t>
            </a:r>
            <a:endParaRPr b="0" lang="pt-BR" sz="1400" spc="-1" strike="noStrike">
              <a:latin typeface="Arial"/>
            </a:endParaRPr>
          </a:p>
        </p:txBody>
      </p:sp>
      <p:sp>
        <p:nvSpPr>
          <p:cNvPr id="503" name="CustomShape 7"/>
          <p:cNvSpPr/>
          <p:nvPr/>
        </p:nvSpPr>
        <p:spPr>
          <a:xfrm>
            <a:off x="2321280" y="2757240"/>
            <a:ext cx="1184400" cy="127440"/>
          </a:xfrm>
          <a:prstGeom prst="parallelogram">
            <a:avLst>
              <a:gd name="adj" fmla="val 96952"/>
            </a:avLst>
          </a:prstGeom>
          <a:solidFill>
            <a:srgbClr val="d9d9d9"/>
          </a:solidFill>
          <a:ln>
            <a:noFill/>
          </a:ln>
        </p:spPr>
        <p:style>
          <a:lnRef idx="0"/>
          <a:fillRef idx="0"/>
          <a:effectRef idx="0"/>
          <a:fontRef idx="minor"/>
        </p:style>
      </p:sp>
      <p:sp>
        <p:nvSpPr>
          <p:cNvPr id="504" name="CustomShape 8"/>
          <p:cNvSpPr/>
          <p:nvPr/>
        </p:nvSpPr>
        <p:spPr>
          <a:xfrm>
            <a:off x="3949560" y="2076840"/>
            <a:ext cx="638280" cy="659160"/>
          </a:xfrm>
          <a:custGeom>
            <a:avLst/>
            <a:gdLst/>
            <a:ahLst/>
            <a:rect l="l" t="t" r="r" b="b"/>
            <a:pathLst>
              <a:path w="21600" h="21600">
                <a:moveTo>
                  <a:pt x="0" y="0"/>
                </a:moveTo>
                <a:lnTo>
                  <a:pt x="21600" y="21600"/>
                </a:lnTo>
              </a:path>
            </a:pathLst>
          </a:custGeom>
          <a:noFill/>
          <a:ln w="9360">
            <a:solidFill>
              <a:srgbClr val="ffffff"/>
            </a:solidFill>
            <a:round/>
          </a:ln>
        </p:spPr>
        <p:style>
          <a:lnRef idx="0"/>
          <a:fillRef idx="0"/>
          <a:effectRef idx="0"/>
          <a:fontRef idx="minor"/>
        </p:style>
      </p:sp>
      <p:sp>
        <p:nvSpPr>
          <p:cNvPr id="505" name="CustomShape 9"/>
          <p:cNvSpPr/>
          <p:nvPr/>
        </p:nvSpPr>
        <p:spPr>
          <a:xfrm flipH="1">
            <a:off x="3415320" y="2615760"/>
            <a:ext cx="1184400" cy="127440"/>
          </a:xfrm>
          <a:prstGeom prst="parallelogram">
            <a:avLst>
              <a:gd name="adj" fmla="val 96952"/>
            </a:avLst>
          </a:prstGeom>
          <a:solidFill>
            <a:srgbClr val="ffffff"/>
          </a:solidFill>
          <a:ln>
            <a:noFill/>
          </a:ln>
        </p:spPr>
        <p:style>
          <a:lnRef idx="0"/>
          <a:fillRef idx="0"/>
          <a:effectRef idx="0"/>
          <a:fontRef idx="minor"/>
        </p:style>
      </p:sp>
      <p:sp>
        <p:nvSpPr>
          <p:cNvPr id="506" name="CustomShape 10"/>
          <p:cNvSpPr/>
          <p:nvPr/>
        </p:nvSpPr>
        <p:spPr>
          <a:xfrm>
            <a:off x="3415680" y="2757240"/>
            <a:ext cx="1184400" cy="127440"/>
          </a:xfrm>
          <a:prstGeom prst="parallelogram">
            <a:avLst>
              <a:gd name="adj" fmla="val 96952"/>
            </a:avLst>
          </a:prstGeom>
          <a:solidFill>
            <a:srgbClr val="d9d9d9"/>
          </a:solidFill>
          <a:ln>
            <a:noFill/>
          </a:ln>
        </p:spPr>
        <p:style>
          <a:lnRef idx="0"/>
          <a:fillRef idx="0"/>
          <a:effectRef idx="0"/>
          <a:fontRef idx="minor"/>
        </p:style>
      </p:sp>
      <p:sp>
        <p:nvSpPr>
          <p:cNvPr id="507" name="CustomShape 11"/>
          <p:cNvSpPr/>
          <p:nvPr/>
        </p:nvSpPr>
        <p:spPr>
          <a:xfrm>
            <a:off x="5041080" y="2076840"/>
            <a:ext cx="638280" cy="659160"/>
          </a:xfrm>
          <a:custGeom>
            <a:avLst/>
            <a:gdLst/>
            <a:ahLst/>
            <a:rect l="l" t="t" r="r" b="b"/>
            <a:pathLst>
              <a:path w="21600" h="21600">
                <a:moveTo>
                  <a:pt x="0" y="0"/>
                </a:moveTo>
                <a:lnTo>
                  <a:pt x="21600" y="21600"/>
                </a:lnTo>
              </a:path>
            </a:pathLst>
          </a:custGeom>
          <a:noFill/>
          <a:ln w="9360">
            <a:solidFill>
              <a:srgbClr val="4e5567"/>
            </a:solidFill>
            <a:round/>
          </a:ln>
        </p:spPr>
        <p:style>
          <a:lnRef idx="0"/>
          <a:fillRef idx="0"/>
          <a:effectRef idx="0"/>
          <a:fontRef idx="minor"/>
        </p:style>
      </p:sp>
      <p:sp>
        <p:nvSpPr>
          <p:cNvPr id="508" name="CustomShape 12"/>
          <p:cNvSpPr/>
          <p:nvPr/>
        </p:nvSpPr>
        <p:spPr>
          <a:xfrm flipH="1">
            <a:off x="4506840" y="2615760"/>
            <a:ext cx="1184400" cy="127440"/>
          </a:xfrm>
          <a:prstGeom prst="parallelogram">
            <a:avLst>
              <a:gd name="adj" fmla="val 96952"/>
            </a:avLst>
          </a:prstGeom>
          <a:solidFill>
            <a:srgbClr val="4e5567"/>
          </a:solidFill>
          <a:ln>
            <a:noFill/>
          </a:ln>
        </p:spPr>
        <p:style>
          <a:lnRef idx="0"/>
          <a:fillRef idx="0"/>
          <a:effectRef idx="0"/>
          <a:fontRef idx="minor"/>
        </p:style>
      </p:sp>
      <p:sp>
        <p:nvSpPr>
          <p:cNvPr id="509" name="CustomShape 13"/>
          <p:cNvSpPr/>
          <p:nvPr/>
        </p:nvSpPr>
        <p:spPr>
          <a:xfrm>
            <a:off x="4507200" y="2757240"/>
            <a:ext cx="1184400" cy="127440"/>
          </a:xfrm>
          <a:prstGeom prst="parallelogram">
            <a:avLst>
              <a:gd name="adj" fmla="val 96952"/>
            </a:avLst>
          </a:prstGeom>
          <a:solidFill>
            <a:srgbClr val="4e5567"/>
          </a:solidFill>
          <a:ln>
            <a:noFill/>
          </a:ln>
        </p:spPr>
        <p:style>
          <a:lnRef idx="0"/>
          <a:fillRef idx="0"/>
          <a:effectRef idx="0"/>
          <a:fontRef idx="minor"/>
        </p:style>
      </p:sp>
      <p:sp>
        <p:nvSpPr>
          <p:cNvPr id="510" name="CustomShape 14"/>
          <p:cNvSpPr/>
          <p:nvPr/>
        </p:nvSpPr>
        <p:spPr>
          <a:xfrm>
            <a:off x="6129360" y="2076840"/>
            <a:ext cx="638280" cy="659160"/>
          </a:xfrm>
          <a:custGeom>
            <a:avLst/>
            <a:gdLst/>
            <a:ahLst/>
            <a:rect l="l" t="t" r="r" b="b"/>
            <a:pathLst>
              <a:path w="21600" h="21600">
                <a:moveTo>
                  <a:pt x="0" y="0"/>
                </a:moveTo>
                <a:lnTo>
                  <a:pt x="21600" y="21600"/>
                </a:lnTo>
              </a:path>
            </a:pathLst>
          </a:custGeom>
          <a:noFill/>
          <a:ln w="9360">
            <a:solidFill>
              <a:srgbClr val="4e5567"/>
            </a:solidFill>
            <a:round/>
          </a:ln>
        </p:spPr>
        <p:style>
          <a:lnRef idx="0"/>
          <a:fillRef idx="0"/>
          <a:effectRef idx="0"/>
          <a:fontRef idx="minor"/>
        </p:style>
      </p:sp>
      <p:sp>
        <p:nvSpPr>
          <p:cNvPr id="511" name="CustomShape 15"/>
          <p:cNvSpPr/>
          <p:nvPr/>
        </p:nvSpPr>
        <p:spPr>
          <a:xfrm flipH="1">
            <a:off x="5595120" y="2615760"/>
            <a:ext cx="1184400" cy="127440"/>
          </a:xfrm>
          <a:prstGeom prst="parallelogram">
            <a:avLst>
              <a:gd name="adj" fmla="val 96952"/>
            </a:avLst>
          </a:prstGeom>
          <a:solidFill>
            <a:srgbClr val="4e5567"/>
          </a:solidFill>
          <a:ln>
            <a:noFill/>
          </a:ln>
        </p:spPr>
        <p:style>
          <a:lnRef idx="0"/>
          <a:fillRef idx="0"/>
          <a:effectRef idx="0"/>
          <a:fontRef idx="minor"/>
        </p:style>
      </p:sp>
      <p:sp>
        <p:nvSpPr>
          <p:cNvPr id="512" name="CustomShape 16"/>
          <p:cNvSpPr/>
          <p:nvPr/>
        </p:nvSpPr>
        <p:spPr>
          <a:xfrm>
            <a:off x="5595480" y="2757240"/>
            <a:ext cx="1184400" cy="127440"/>
          </a:xfrm>
          <a:prstGeom prst="parallelogram">
            <a:avLst>
              <a:gd name="adj" fmla="val 96952"/>
            </a:avLst>
          </a:prstGeom>
          <a:solidFill>
            <a:srgbClr val="4e5567"/>
          </a:solidFill>
          <a:ln>
            <a:noFill/>
          </a:ln>
        </p:spPr>
        <p:style>
          <a:lnRef idx="0"/>
          <a:fillRef idx="0"/>
          <a:effectRef idx="0"/>
          <a:fontRef idx="minor"/>
        </p:style>
      </p:sp>
      <p:sp>
        <p:nvSpPr>
          <p:cNvPr id="513" name="CustomShape 17"/>
          <p:cNvSpPr/>
          <p:nvPr/>
        </p:nvSpPr>
        <p:spPr>
          <a:xfrm>
            <a:off x="7221240" y="2076840"/>
            <a:ext cx="638280" cy="659160"/>
          </a:xfrm>
          <a:custGeom>
            <a:avLst/>
            <a:gdLst/>
            <a:ahLst/>
            <a:rect l="l" t="t" r="r" b="b"/>
            <a:pathLst>
              <a:path w="21600" h="21600">
                <a:moveTo>
                  <a:pt x="0" y="0"/>
                </a:moveTo>
                <a:lnTo>
                  <a:pt x="21600" y="21600"/>
                </a:lnTo>
              </a:path>
            </a:pathLst>
          </a:custGeom>
          <a:noFill/>
          <a:ln w="9360">
            <a:solidFill>
              <a:srgbClr val="4e5567"/>
            </a:solidFill>
            <a:round/>
          </a:ln>
        </p:spPr>
        <p:style>
          <a:lnRef idx="0"/>
          <a:fillRef idx="0"/>
          <a:effectRef idx="0"/>
          <a:fontRef idx="minor"/>
        </p:style>
      </p:sp>
      <p:sp>
        <p:nvSpPr>
          <p:cNvPr id="514" name="CustomShape 18"/>
          <p:cNvSpPr/>
          <p:nvPr/>
        </p:nvSpPr>
        <p:spPr>
          <a:xfrm flipH="1">
            <a:off x="6687000" y="2615760"/>
            <a:ext cx="1184400" cy="127440"/>
          </a:xfrm>
          <a:prstGeom prst="parallelogram">
            <a:avLst>
              <a:gd name="adj" fmla="val 96952"/>
            </a:avLst>
          </a:prstGeom>
          <a:solidFill>
            <a:srgbClr val="4e5567"/>
          </a:solidFill>
          <a:ln>
            <a:noFill/>
          </a:ln>
        </p:spPr>
        <p:style>
          <a:lnRef idx="0"/>
          <a:fillRef idx="0"/>
          <a:effectRef idx="0"/>
          <a:fontRef idx="minor"/>
        </p:style>
      </p:sp>
      <p:sp>
        <p:nvSpPr>
          <p:cNvPr id="515" name="CustomShape 19"/>
          <p:cNvSpPr/>
          <p:nvPr/>
        </p:nvSpPr>
        <p:spPr>
          <a:xfrm>
            <a:off x="6687360" y="2757240"/>
            <a:ext cx="1184400" cy="127440"/>
          </a:xfrm>
          <a:prstGeom prst="parallelogram">
            <a:avLst>
              <a:gd name="adj" fmla="val 96952"/>
            </a:avLst>
          </a:prstGeom>
          <a:solidFill>
            <a:srgbClr val="4e5567"/>
          </a:solidFill>
          <a:ln>
            <a:noFill/>
          </a:ln>
        </p:spPr>
        <p:style>
          <a:lnRef idx="0"/>
          <a:fillRef idx="0"/>
          <a:effectRef idx="0"/>
          <a:fontRef idx="minor"/>
        </p:style>
      </p:sp>
      <p:sp>
        <p:nvSpPr>
          <p:cNvPr id="516" name="CustomShape 20"/>
          <p:cNvSpPr/>
          <p:nvPr/>
        </p:nvSpPr>
        <p:spPr>
          <a:xfrm>
            <a:off x="1158120" y="3306960"/>
            <a:ext cx="1166040" cy="665640"/>
          </a:xfrm>
          <a:prstGeom prst="rect">
            <a:avLst/>
          </a:prstGeom>
          <a:noFill/>
          <a:ln>
            <a:noFill/>
          </a:ln>
        </p:spPr>
        <p:style>
          <a:lnRef idx="0"/>
          <a:fillRef idx="0"/>
          <a:effectRef idx="0"/>
          <a:fontRef idx="minor"/>
        </p:style>
        <p:txBody>
          <a:bodyPr lIns="90000" rIns="90000" tIns="91440" bIns="91440">
            <a:noAutofit/>
          </a:bodyPr>
          <a:p>
            <a:pPr>
              <a:lnSpc>
                <a:spcPct val="100000"/>
              </a:lnSpc>
              <a:spcAft>
                <a:spcPts val="1599"/>
              </a:spcAft>
              <a:tabLst>
                <a:tab algn="l" pos="0"/>
              </a:tabLst>
            </a:pPr>
            <a:r>
              <a:rPr b="0" lang="pt-BR" sz="800" spc="-1" strike="noStrike">
                <a:solidFill>
                  <a:srgbClr val="ffffff"/>
                </a:solidFill>
                <a:latin typeface="Roboto"/>
                <a:ea typeface="Roboto"/>
              </a:rPr>
              <a:t>Sob indicação do Ian foram formados os grupos para iniciar o projeto.</a:t>
            </a:r>
            <a:endParaRPr b="0" lang="pt-BR" sz="800" spc="-1" strike="noStrike">
              <a:latin typeface="Arial"/>
            </a:endParaRPr>
          </a:p>
        </p:txBody>
      </p:sp>
      <p:sp>
        <p:nvSpPr>
          <p:cNvPr id="517" name="CustomShape 21"/>
          <p:cNvSpPr/>
          <p:nvPr/>
        </p:nvSpPr>
        <p:spPr>
          <a:xfrm>
            <a:off x="2302560" y="3306960"/>
            <a:ext cx="1135800" cy="66564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800" spc="-1" strike="noStrike">
                <a:solidFill>
                  <a:srgbClr val="ffffff"/>
                </a:solidFill>
                <a:latin typeface="Roboto"/>
                <a:ea typeface="Roboto"/>
              </a:rPr>
              <a:t>Apresentação das ideias, escolha do sistema a ser desenvolvido.</a:t>
            </a:r>
            <a:endParaRPr b="0" lang="pt-BR" sz="800" spc="-1" strike="noStrike">
              <a:latin typeface="Arial"/>
            </a:endParaRPr>
          </a:p>
          <a:p>
            <a:pPr>
              <a:lnSpc>
                <a:spcPct val="100000"/>
              </a:lnSpc>
              <a:spcBef>
                <a:spcPts val="1599"/>
              </a:spcBef>
              <a:spcAft>
                <a:spcPts val="1599"/>
              </a:spcAft>
              <a:tabLst>
                <a:tab algn="l" pos="0"/>
              </a:tabLst>
            </a:pPr>
            <a:r>
              <a:rPr b="0" lang="pt-BR" sz="800" spc="-1" strike="noStrike">
                <a:solidFill>
                  <a:srgbClr val="ffffff"/>
                </a:solidFill>
                <a:latin typeface="Roboto"/>
                <a:ea typeface="Roboto"/>
              </a:rPr>
              <a:t>Início do desenho do Projeto.</a:t>
            </a:r>
            <a:endParaRPr b="0" lang="pt-BR" sz="800" spc="-1" strike="noStrike">
              <a:latin typeface="Arial"/>
            </a:endParaRPr>
          </a:p>
        </p:txBody>
      </p:sp>
      <p:sp>
        <p:nvSpPr>
          <p:cNvPr id="518" name="CustomShape 22"/>
          <p:cNvSpPr/>
          <p:nvPr/>
        </p:nvSpPr>
        <p:spPr>
          <a:xfrm>
            <a:off x="3439080" y="3306960"/>
            <a:ext cx="1135800" cy="66564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800" spc="-1" strike="noStrike">
                <a:solidFill>
                  <a:srgbClr val="ffffff"/>
                </a:solidFill>
                <a:latin typeface="Roboto"/>
                <a:ea typeface="Roboto"/>
              </a:rPr>
              <a:t>Criação de docs, orientações, estrutura inicial do projeto.</a:t>
            </a:r>
            <a:endParaRPr b="0" lang="pt-BR" sz="800" spc="-1" strike="noStrike">
              <a:latin typeface="Arial"/>
            </a:endParaRPr>
          </a:p>
          <a:p>
            <a:pPr>
              <a:lnSpc>
                <a:spcPct val="100000"/>
              </a:lnSpc>
              <a:spcBef>
                <a:spcPts val="1599"/>
              </a:spcBef>
              <a:spcAft>
                <a:spcPts val="1599"/>
              </a:spcAft>
              <a:tabLst>
                <a:tab algn="l" pos="0"/>
              </a:tabLst>
            </a:pPr>
            <a:r>
              <a:rPr b="0" lang="pt-BR" sz="800" spc="-1" strike="noStrike">
                <a:solidFill>
                  <a:srgbClr val="ffffff"/>
                </a:solidFill>
                <a:latin typeface="Roboto"/>
                <a:ea typeface="Roboto"/>
              </a:rPr>
              <a:t>Início da criação das telas do Frontend.</a:t>
            </a:r>
            <a:endParaRPr b="0" lang="pt-BR" sz="800" spc="-1" strike="noStrike">
              <a:latin typeface="Arial"/>
            </a:endParaRPr>
          </a:p>
        </p:txBody>
      </p:sp>
      <p:sp>
        <p:nvSpPr>
          <p:cNvPr id="519" name="CustomShape 23"/>
          <p:cNvSpPr/>
          <p:nvPr/>
        </p:nvSpPr>
        <p:spPr>
          <a:xfrm>
            <a:off x="4572720" y="3306960"/>
            <a:ext cx="1135800" cy="665640"/>
          </a:xfrm>
          <a:prstGeom prst="rect">
            <a:avLst/>
          </a:prstGeom>
          <a:noFill/>
          <a:ln>
            <a:noFill/>
          </a:ln>
        </p:spPr>
        <p:style>
          <a:lnRef idx="0"/>
          <a:fillRef idx="0"/>
          <a:effectRef idx="0"/>
          <a:fontRef idx="minor"/>
        </p:style>
        <p:txBody>
          <a:bodyPr lIns="90000" rIns="90000" tIns="91440" bIns="91440">
            <a:noAutofit/>
          </a:bodyPr>
          <a:p>
            <a:pPr>
              <a:lnSpc>
                <a:spcPct val="100000"/>
              </a:lnSpc>
              <a:spcAft>
                <a:spcPts val="1599"/>
              </a:spcAft>
              <a:tabLst>
                <a:tab algn="l" pos="0"/>
              </a:tabLst>
            </a:pPr>
            <a:r>
              <a:rPr b="0" lang="pt-BR" sz="800" spc="-1" strike="noStrike">
                <a:solidFill>
                  <a:srgbClr val="ffffff"/>
                </a:solidFill>
                <a:latin typeface="Roboto"/>
                <a:ea typeface="Roboto"/>
              </a:rPr>
              <a:t>Digite seu texto aqui Digite seu texto aqui Digite seu texto aqui.</a:t>
            </a:r>
            <a:endParaRPr b="0" lang="pt-BR" sz="800" spc="-1" strike="noStrike">
              <a:latin typeface="Arial"/>
            </a:endParaRPr>
          </a:p>
        </p:txBody>
      </p:sp>
      <p:sp>
        <p:nvSpPr>
          <p:cNvPr id="520" name="CustomShape 24"/>
          <p:cNvSpPr/>
          <p:nvPr/>
        </p:nvSpPr>
        <p:spPr>
          <a:xfrm>
            <a:off x="5703120" y="3306960"/>
            <a:ext cx="1135800" cy="665640"/>
          </a:xfrm>
          <a:prstGeom prst="rect">
            <a:avLst/>
          </a:prstGeom>
          <a:noFill/>
          <a:ln>
            <a:noFill/>
          </a:ln>
        </p:spPr>
        <p:style>
          <a:lnRef idx="0"/>
          <a:fillRef idx="0"/>
          <a:effectRef idx="0"/>
          <a:fontRef idx="minor"/>
        </p:style>
        <p:txBody>
          <a:bodyPr lIns="90000" rIns="90000" tIns="91440" bIns="91440">
            <a:noAutofit/>
          </a:bodyPr>
          <a:p>
            <a:pPr>
              <a:lnSpc>
                <a:spcPct val="100000"/>
              </a:lnSpc>
              <a:spcAft>
                <a:spcPts val="1599"/>
              </a:spcAft>
              <a:tabLst>
                <a:tab algn="l" pos="0"/>
              </a:tabLst>
            </a:pPr>
            <a:r>
              <a:rPr b="0" lang="pt-BR" sz="800" spc="-1" strike="noStrike">
                <a:solidFill>
                  <a:srgbClr val="ffffff"/>
                </a:solidFill>
                <a:latin typeface="Roboto"/>
                <a:ea typeface="Roboto"/>
              </a:rPr>
              <a:t>Digite seu texto aqui Digite seu texto aqui Digite seu texto aqui.</a:t>
            </a:r>
            <a:endParaRPr b="0" lang="pt-BR" sz="800" spc="-1" strike="noStrike">
              <a:latin typeface="Arial"/>
            </a:endParaRPr>
          </a:p>
        </p:txBody>
      </p:sp>
      <p:sp>
        <p:nvSpPr>
          <p:cNvPr id="521" name="CustomShape 25"/>
          <p:cNvSpPr/>
          <p:nvPr/>
        </p:nvSpPr>
        <p:spPr>
          <a:xfrm>
            <a:off x="1158120" y="2928600"/>
            <a:ext cx="1166040" cy="40284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000" spc="-1" strike="noStrike">
                <a:solidFill>
                  <a:srgbClr val="ffffff"/>
                </a:solidFill>
                <a:latin typeface="Roboto"/>
                <a:ea typeface="Roboto"/>
              </a:rPr>
              <a:t>Formação do Grupo</a:t>
            </a:r>
            <a:endParaRPr b="0" lang="pt-BR" sz="1000" spc="-1" strike="noStrike">
              <a:latin typeface="Arial"/>
            </a:endParaRPr>
          </a:p>
        </p:txBody>
      </p:sp>
      <p:sp>
        <p:nvSpPr>
          <p:cNvPr id="522" name="CustomShape 26"/>
          <p:cNvSpPr/>
          <p:nvPr/>
        </p:nvSpPr>
        <p:spPr>
          <a:xfrm>
            <a:off x="2302560" y="2930400"/>
            <a:ext cx="1135800" cy="40284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000" spc="-1" strike="noStrike">
                <a:solidFill>
                  <a:srgbClr val="ffffff"/>
                </a:solidFill>
                <a:latin typeface="Roboto"/>
                <a:ea typeface="Roboto"/>
              </a:rPr>
              <a:t>Definição do Projeto</a:t>
            </a:r>
            <a:endParaRPr b="0" lang="pt-BR" sz="1000" spc="-1" strike="noStrike">
              <a:latin typeface="Arial"/>
            </a:endParaRPr>
          </a:p>
        </p:txBody>
      </p:sp>
      <p:sp>
        <p:nvSpPr>
          <p:cNvPr id="523" name="CustomShape 27"/>
          <p:cNvSpPr/>
          <p:nvPr/>
        </p:nvSpPr>
        <p:spPr>
          <a:xfrm>
            <a:off x="3439080" y="2930400"/>
            <a:ext cx="1135800" cy="40284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000" spc="-1" strike="noStrike">
                <a:solidFill>
                  <a:srgbClr val="ffffff"/>
                </a:solidFill>
                <a:latin typeface="Roboto"/>
                <a:ea typeface="Roboto"/>
              </a:rPr>
              <a:t>Prototipagem</a:t>
            </a:r>
            <a:endParaRPr b="0" lang="pt-BR" sz="1000" spc="-1" strike="noStrike">
              <a:latin typeface="Arial"/>
            </a:endParaRPr>
          </a:p>
        </p:txBody>
      </p:sp>
      <p:sp>
        <p:nvSpPr>
          <p:cNvPr id="524" name="CustomShape 28"/>
          <p:cNvSpPr/>
          <p:nvPr/>
        </p:nvSpPr>
        <p:spPr>
          <a:xfrm>
            <a:off x="4572720" y="2930400"/>
            <a:ext cx="1135800" cy="40284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000" spc="-1" strike="noStrike">
                <a:solidFill>
                  <a:srgbClr val="ffffff"/>
                </a:solidFill>
                <a:latin typeface="Roboto"/>
                <a:ea typeface="Roboto"/>
              </a:rPr>
              <a:t>Digite seu texto aqui</a:t>
            </a:r>
            <a:endParaRPr b="0" lang="pt-BR" sz="1000" spc="-1" strike="noStrike">
              <a:latin typeface="Arial"/>
            </a:endParaRPr>
          </a:p>
        </p:txBody>
      </p:sp>
      <p:sp>
        <p:nvSpPr>
          <p:cNvPr id="525" name="CustomShape 29"/>
          <p:cNvSpPr/>
          <p:nvPr/>
        </p:nvSpPr>
        <p:spPr>
          <a:xfrm>
            <a:off x="5703120" y="2930400"/>
            <a:ext cx="1135800" cy="40284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000" spc="-1" strike="noStrike">
                <a:solidFill>
                  <a:srgbClr val="ffffff"/>
                </a:solidFill>
                <a:latin typeface="Roboto"/>
                <a:ea typeface="Roboto"/>
              </a:rPr>
              <a:t>Digite seu texto aqui</a:t>
            </a:r>
            <a:endParaRPr b="0" lang="pt-BR" sz="1000" spc="-1" strike="noStrike">
              <a:latin typeface="Arial"/>
            </a:endParaRPr>
          </a:p>
        </p:txBody>
      </p:sp>
      <p:sp>
        <p:nvSpPr>
          <p:cNvPr id="526" name="CustomShape 30"/>
          <p:cNvSpPr/>
          <p:nvPr/>
        </p:nvSpPr>
        <p:spPr>
          <a:xfrm>
            <a:off x="6837120" y="2930400"/>
            <a:ext cx="1135800" cy="40284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pt-BR" sz="1000" spc="-1" strike="noStrike">
                <a:solidFill>
                  <a:srgbClr val="ffffff"/>
                </a:solidFill>
                <a:latin typeface="Roboto"/>
                <a:ea typeface="Roboto"/>
              </a:rPr>
              <a:t>Digite seu texto aqui</a:t>
            </a:r>
            <a:endParaRPr b="0" lang="pt-BR" sz="1000" spc="-1" strike="noStrike">
              <a:latin typeface="Arial"/>
            </a:endParaRPr>
          </a:p>
        </p:txBody>
      </p:sp>
      <p:sp>
        <p:nvSpPr>
          <p:cNvPr id="527" name="CustomShape 31"/>
          <p:cNvSpPr/>
          <p:nvPr/>
        </p:nvSpPr>
        <p:spPr>
          <a:xfrm>
            <a:off x="6837120" y="3306960"/>
            <a:ext cx="1135800" cy="665640"/>
          </a:xfrm>
          <a:prstGeom prst="rect">
            <a:avLst/>
          </a:prstGeom>
          <a:noFill/>
          <a:ln>
            <a:noFill/>
          </a:ln>
        </p:spPr>
        <p:style>
          <a:lnRef idx="0"/>
          <a:fillRef idx="0"/>
          <a:effectRef idx="0"/>
          <a:fontRef idx="minor"/>
        </p:style>
        <p:txBody>
          <a:bodyPr lIns="90000" rIns="90000" tIns="91440" bIns="91440">
            <a:noAutofit/>
          </a:bodyPr>
          <a:p>
            <a:pPr>
              <a:lnSpc>
                <a:spcPct val="100000"/>
              </a:lnSpc>
              <a:spcAft>
                <a:spcPts val="1599"/>
              </a:spcAft>
              <a:tabLst>
                <a:tab algn="l" pos="0"/>
              </a:tabLst>
            </a:pPr>
            <a:r>
              <a:rPr b="0" lang="pt-BR" sz="800" spc="-1" strike="noStrike">
                <a:solidFill>
                  <a:srgbClr val="ffffff"/>
                </a:solidFill>
                <a:latin typeface="Roboto"/>
                <a:ea typeface="Roboto"/>
              </a:rPr>
              <a:t>Digite seu texto aqui Digite seu texto aqui Digite seu texto aqui.</a:t>
            </a:r>
            <a:endParaRPr b="0" lang="pt-BR" sz="800" spc="-1" strike="noStrike">
              <a:latin typeface="Arial"/>
            </a:endParaRPr>
          </a:p>
        </p:txBody>
      </p:sp>
      <p:sp>
        <p:nvSpPr>
          <p:cNvPr id="528" name="CustomShape 32"/>
          <p:cNvSpPr/>
          <p:nvPr/>
        </p:nvSpPr>
        <p:spPr>
          <a:xfrm>
            <a:off x="1195200" y="1900800"/>
            <a:ext cx="537480" cy="21384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800" spc="-1" strike="noStrike">
                <a:solidFill>
                  <a:srgbClr val="ffffff"/>
                </a:solidFill>
                <a:latin typeface="Roboto"/>
                <a:ea typeface="Roboto"/>
              </a:rPr>
              <a:t>FEV</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529" name="CustomShape 33"/>
          <p:cNvSpPr/>
          <p:nvPr/>
        </p:nvSpPr>
        <p:spPr>
          <a:xfrm>
            <a:off x="2275560" y="1900800"/>
            <a:ext cx="537480" cy="21384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800" spc="-1" strike="noStrike">
                <a:solidFill>
                  <a:srgbClr val="ffffff"/>
                </a:solidFill>
                <a:latin typeface="Roboto"/>
                <a:ea typeface="Roboto"/>
              </a:rPr>
              <a:t>MAR</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530" name="CustomShape 34"/>
          <p:cNvSpPr/>
          <p:nvPr/>
        </p:nvSpPr>
        <p:spPr>
          <a:xfrm>
            <a:off x="3412080" y="1900800"/>
            <a:ext cx="537480" cy="21384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800" spc="-1" strike="noStrike">
                <a:solidFill>
                  <a:srgbClr val="ffffff"/>
                </a:solidFill>
                <a:latin typeface="Roboto"/>
                <a:ea typeface="Roboto"/>
              </a:rPr>
              <a:t>ABR</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531" name="CustomShape 35"/>
          <p:cNvSpPr/>
          <p:nvPr/>
        </p:nvSpPr>
        <p:spPr>
          <a:xfrm>
            <a:off x="4482720" y="1900800"/>
            <a:ext cx="537480" cy="21384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800" spc="-1" strike="noStrike">
                <a:solidFill>
                  <a:srgbClr val="ffffff"/>
                </a:solidFill>
                <a:latin typeface="Roboto"/>
                <a:ea typeface="Roboto"/>
              </a:rPr>
              <a:t>MAI</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532" name="CustomShape 36"/>
          <p:cNvSpPr/>
          <p:nvPr/>
        </p:nvSpPr>
        <p:spPr>
          <a:xfrm>
            <a:off x="5585040" y="1900800"/>
            <a:ext cx="537480" cy="21384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800" spc="-1" strike="noStrike">
                <a:solidFill>
                  <a:srgbClr val="ffffff"/>
                </a:solidFill>
                <a:latin typeface="Roboto"/>
                <a:ea typeface="Roboto"/>
              </a:rPr>
              <a:t>JUN</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
        <p:nvSpPr>
          <p:cNvPr id="533" name="CustomShape 37"/>
          <p:cNvSpPr/>
          <p:nvPr/>
        </p:nvSpPr>
        <p:spPr>
          <a:xfrm>
            <a:off x="6662880" y="1900800"/>
            <a:ext cx="537480" cy="21384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800" spc="-1" strike="noStrike">
                <a:solidFill>
                  <a:srgbClr val="ffffff"/>
                </a:solidFill>
                <a:latin typeface="Roboto"/>
                <a:ea typeface="Roboto"/>
              </a:rPr>
              <a:t>JUL</a:t>
            </a:r>
            <a:endParaRPr b="0" lang="pt-BR" sz="800" spc="-1" strike="noStrike">
              <a:latin typeface="Arial"/>
            </a:endParaRPr>
          </a:p>
          <a:p>
            <a:pPr algn="r">
              <a:lnSpc>
                <a:spcPct val="100000"/>
              </a:lnSpc>
              <a:spcBef>
                <a:spcPts val="1599"/>
              </a:spcBef>
              <a:spcAft>
                <a:spcPts val="1599"/>
              </a:spcAft>
              <a:tabLst>
                <a:tab algn="l" pos="0"/>
              </a:tabLst>
            </a:pPr>
            <a:endParaRPr b="0" lang="pt-BR" sz="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34" name="Google Shape;764;p41_2" descr=""/>
          <p:cNvPicPr/>
          <p:nvPr/>
        </p:nvPicPr>
        <p:blipFill>
          <a:blip r:embed="rId1"/>
          <a:stretch/>
        </p:blipFill>
        <p:spPr>
          <a:xfrm>
            <a:off x="8342640" y="4321440"/>
            <a:ext cx="549360" cy="549360"/>
          </a:xfrm>
          <a:prstGeom prst="rect">
            <a:avLst/>
          </a:prstGeom>
          <a:ln>
            <a:noFill/>
          </a:ln>
        </p:spPr>
      </p:pic>
      <p:sp>
        <p:nvSpPr>
          <p:cNvPr id="535" name="CustomShape 1"/>
          <p:cNvSpPr/>
          <p:nvPr/>
        </p:nvSpPr>
        <p:spPr>
          <a:xfrm>
            <a:off x="645480" y="1977840"/>
            <a:ext cx="3062520" cy="69156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2400" spc="-1" strike="noStrike">
                <a:solidFill>
                  <a:srgbClr val="ffffff"/>
                </a:solidFill>
                <a:latin typeface="Montserrat"/>
                <a:ea typeface="Montserrat"/>
              </a:rPr>
              <a:t>Obrigado!</a:t>
            </a:r>
            <a:endParaRPr b="0" lang="pt-BR" sz="2400" spc="-1" strike="noStrike">
              <a:latin typeface="Arial"/>
            </a:endParaRPr>
          </a:p>
        </p:txBody>
      </p:sp>
      <p:sp>
        <p:nvSpPr>
          <p:cNvPr id="536" name="CustomShape 2"/>
          <p:cNvSpPr/>
          <p:nvPr/>
        </p:nvSpPr>
        <p:spPr>
          <a:xfrm>
            <a:off x="645480" y="2788200"/>
            <a:ext cx="3062520" cy="969840"/>
          </a:xfrm>
          <a:prstGeom prst="rect">
            <a:avLst/>
          </a:prstGeom>
          <a:noFill/>
          <a:ln>
            <a:noFill/>
          </a:ln>
        </p:spPr>
        <p:style>
          <a:lnRef idx="0"/>
          <a:fillRef idx="0"/>
          <a:effectRef idx="0"/>
          <a:fontRef idx="minor"/>
        </p:style>
        <p:txBody>
          <a:bodyPr lIns="90000" rIns="90000" tIns="91440" bIns="91440">
            <a:noAutofit/>
          </a:bodyPr>
          <a:p>
            <a:pPr>
              <a:lnSpc>
                <a:spcPct val="115000"/>
              </a:lnSpc>
              <a:spcAft>
                <a:spcPts val="1599"/>
              </a:spcAft>
              <a:tabLst>
                <a:tab algn="l" pos="0"/>
              </a:tabLst>
            </a:pPr>
            <a:r>
              <a:rPr b="0" lang="pt-BR" sz="1300" spc="-1" strike="noStrike">
                <a:solidFill>
                  <a:srgbClr val="ffffff"/>
                </a:solidFill>
                <a:latin typeface="Arial"/>
                <a:ea typeface="Arial"/>
              </a:rPr>
              <a:t>Digite seu texto aqui Digite seu texto aqui Digite seu texto aqui. Digite seu texto aqui Digite seu texto aqui.</a:t>
            </a:r>
            <a:br/>
            <a:endParaRPr b="0" lang="pt-BR" sz="1300" spc="-1" strike="noStrike">
              <a:latin typeface="Arial"/>
            </a:endParaRPr>
          </a:p>
        </p:txBody>
      </p:sp>
      <p:pic>
        <p:nvPicPr>
          <p:cNvPr id="537" name="" descr=""/>
          <p:cNvPicPr/>
          <p:nvPr/>
        </p:nvPicPr>
        <p:blipFill>
          <a:blip r:embed="rId2"/>
          <a:stretch/>
        </p:blipFill>
        <p:spPr>
          <a:xfrm>
            <a:off x="0" y="1440"/>
            <a:ext cx="9143640" cy="192420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75" name="" descr=""/>
          <p:cNvPicPr/>
          <p:nvPr/>
        </p:nvPicPr>
        <p:blipFill>
          <a:blip r:embed="rId1"/>
          <a:stretch/>
        </p:blipFill>
        <p:spPr>
          <a:xfrm>
            <a:off x="0" y="1440"/>
            <a:ext cx="9143640" cy="1924200"/>
          </a:xfrm>
          <a:prstGeom prst="rect">
            <a:avLst/>
          </a:prstGeom>
          <a:ln>
            <a:noFill/>
          </a:ln>
        </p:spPr>
      </p:pic>
      <p:pic>
        <p:nvPicPr>
          <p:cNvPr id="376" name="Google Shape;764;p41_3" descr=""/>
          <p:cNvPicPr/>
          <p:nvPr/>
        </p:nvPicPr>
        <p:blipFill>
          <a:blip r:embed="rId2"/>
          <a:stretch/>
        </p:blipFill>
        <p:spPr>
          <a:xfrm>
            <a:off x="8342640" y="4321440"/>
            <a:ext cx="549360" cy="549360"/>
          </a:xfrm>
          <a:prstGeom prst="rect">
            <a:avLst/>
          </a:prstGeom>
          <a:ln>
            <a:noFill/>
          </a:ln>
        </p:spPr>
      </p:pic>
      <p:sp>
        <p:nvSpPr>
          <p:cNvPr id="377" name="CustomShape 1"/>
          <p:cNvSpPr/>
          <p:nvPr/>
        </p:nvSpPr>
        <p:spPr>
          <a:xfrm>
            <a:off x="72000" y="1132560"/>
            <a:ext cx="1799640" cy="48636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Índice</a:t>
            </a:r>
            <a:endParaRPr b="0" lang="pt-BR" sz="2400" spc="-1" strike="noStrike">
              <a:latin typeface="Arial"/>
            </a:endParaRPr>
          </a:p>
        </p:txBody>
      </p:sp>
      <p:sp>
        <p:nvSpPr>
          <p:cNvPr id="378" name="CustomShape 2"/>
          <p:cNvSpPr/>
          <p:nvPr/>
        </p:nvSpPr>
        <p:spPr>
          <a:xfrm>
            <a:off x="4824360" y="2064600"/>
            <a:ext cx="3274560" cy="201996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1400" spc="-1" strike="noStrike">
                <a:solidFill>
                  <a:srgbClr val="ffffff"/>
                </a:solidFill>
                <a:latin typeface="Montserrat"/>
                <a:ea typeface="Montserrat"/>
              </a:rPr>
              <a:t>Introdução:</a:t>
            </a:r>
            <a:endParaRPr b="0" lang="pt-BR" sz="1400" spc="-1" strike="noStrike">
              <a:latin typeface="Arial"/>
            </a:endParaRPr>
          </a:p>
          <a:p>
            <a:pPr>
              <a:lnSpc>
                <a:spcPct val="150000"/>
              </a:lnSpc>
              <a:spcBef>
                <a:spcPts val="901"/>
              </a:spcBef>
              <a:tabLst>
                <a:tab algn="l" pos="0"/>
              </a:tabLst>
            </a:pPr>
            <a:r>
              <a:rPr b="0" lang="pt-BR" sz="700" spc="-1" strike="noStrike">
                <a:solidFill>
                  <a:srgbClr val="ffffff"/>
                </a:solidFill>
                <a:latin typeface="Montserrat"/>
                <a:ea typeface="Montserrat"/>
              </a:rPr>
              <a:t>Spotlight em um computador desktop</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em um smartphone</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no modo paisagem em um smartphone</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em wearables</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em um tablet</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no modo paisagem em um tablet</a:t>
            </a:r>
            <a:endParaRPr b="0" lang="pt-BR" sz="700" spc="-1" strike="noStrike">
              <a:latin typeface="Arial"/>
            </a:endParaRPr>
          </a:p>
          <a:p>
            <a:pPr>
              <a:lnSpc>
                <a:spcPct val="150000"/>
              </a:lnSpc>
              <a:tabLst>
                <a:tab algn="l" pos="0"/>
              </a:tabLst>
            </a:pPr>
            <a:r>
              <a:rPr b="0" lang="pt-BR" sz="700" spc="-1" strike="noStrike">
                <a:solidFill>
                  <a:srgbClr val="ffffff"/>
                </a:solidFill>
                <a:latin typeface="Montserrat"/>
                <a:ea typeface="Montserrat"/>
              </a:rPr>
              <a:t>Spotlight em wearables</a:t>
            </a:r>
            <a:endParaRPr b="0" lang="pt-BR" sz="700" spc="-1" strike="noStrike">
              <a:latin typeface="Arial"/>
            </a:endParaRPr>
          </a:p>
          <a:p>
            <a:pPr>
              <a:lnSpc>
                <a:spcPct val="100000"/>
              </a:lnSpc>
              <a:spcBef>
                <a:spcPts val="1301"/>
              </a:spcBef>
              <a:tabLst>
                <a:tab algn="l" pos="0"/>
              </a:tabLst>
            </a:pPr>
            <a:r>
              <a:rPr b="0" lang="pt-BR" sz="1400" spc="-1" strike="noStrike">
                <a:solidFill>
                  <a:srgbClr val="ffffff"/>
                </a:solidFill>
                <a:latin typeface="Montserrat"/>
                <a:ea typeface="Montserrat"/>
              </a:rPr>
              <a:t>Cronograma do projeto</a:t>
            </a:r>
            <a:endParaRPr b="0" lang="pt-BR" sz="1400" spc="-1" strike="noStrike">
              <a:latin typeface="Arial"/>
            </a:endParaRPr>
          </a:p>
        </p:txBody>
      </p:sp>
      <p:sp>
        <p:nvSpPr>
          <p:cNvPr id="379" name="CustomShape 3"/>
          <p:cNvSpPr/>
          <p:nvPr/>
        </p:nvSpPr>
        <p:spPr>
          <a:xfrm>
            <a:off x="767160" y="2064600"/>
            <a:ext cx="3750480" cy="231948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1400" spc="-1" strike="noStrike">
                <a:solidFill>
                  <a:srgbClr val="ffffff"/>
                </a:solidFill>
                <a:latin typeface="Montserrat"/>
                <a:ea typeface="Montserrat"/>
              </a:rPr>
              <a:t>Visão geral</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Entender seus problemas</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Objetivo do projeto</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Público-alvo</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Módulos do Sistema</a:t>
            </a:r>
            <a:endParaRPr b="0" lang="pt-BR" sz="1400" spc="-1" strike="noStrike">
              <a:latin typeface="Arial"/>
            </a:endParaRPr>
          </a:p>
          <a:p>
            <a:pPr>
              <a:lnSpc>
                <a:spcPct val="100000"/>
              </a:lnSpc>
              <a:spcBef>
                <a:spcPts val="901"/>
              </a:spcBef>
              <a:tabLst>
                <a:tab algn="l" pos="0"/>
              </a:tabLst>
            </a:pPr>
            <a:r>
              <a:rPr b="0" lang="pt-BR" sz="1400" spc="-1" strike="noStrike">
                <a:solidFill>
                  <a:srgbClr val="ffffff"/>
                </a:solidFill>
                <a:latin typeface="Montserrat"/>
                <a:ea typeface="Montserrat"/>
              </a:rPr>
              <a:t>Fluxo das Telas</a:t>
            </a:r>
            <a:endParaRPr b="0" lang="pt-BR" sz="1400" spc="-1" strike="noStrike">
              <a:latin typeface="Arial"/>
            </a:endParaRPr>
          </a:p>
          <a:p>
            <a:pPr>
              <a:lnSpc>
                <a:spcPct val="100000"/>
              </a:lnSpc>
              <a:spcBef>
                <a:spcPts val="901"/>
              </a:spcBef>
              <a:spcAft>
                <a:spcPts val="901"/>
              </a:spcAft>
              <a:tabLst>
                <a:tab algn="l" pos="0"/>
              </a:tabLst>
            </a:pPr>
            <a:r>
              <a:rPr b="0" lang="pt-BR" sz="1400" spc="-1" strike="noStrike">
                <a:solidFill>
                  <a:srgbClr val="ffffff"/>
                </a:solidFill>
                <a:latin typeface="Montserrat"/>
                <a:ea typeface="Montserrat"/>
              </a:rPr>
              <a:t>Diagrama de Entidade Relacionamento</a:t>
            </a:r>
            <a:endParaRPr b="0" lang="pt-BR" sz="14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80" name="" descr=""/>
          <p:cNvPicPr/>
          <p:nvPr/>
        </p:nvPicPr>
        <p:blipFill>
          <a:blip r:embed="rId1"/>
          <a:stretch/>
        </p:blipFill>
        <p:spPr>
          <a:xfrm>
            <a:off x="0" y="1800"/>
            <a:ext cx="9143640" cy="1924200"/>
          </a:xfrm>
          <a:prstGeom prst="rect">
            <a:avLst/>
          </a:prstGeom>
          <a:ln>
            <a:noFill/>
          </a:ln>
        </p:spPr>
      </p:pic>
      <p:pic>
        <p:nvPicPr>
          <p:cNvPr id="381" name="Google Shape;764;p41_5" descr=""/>
          <p:cNvPicPr/>
          <p:nvPr/>
        </p:nvPicPr>
        <p:blipFill>
          <a:blip r:embed="rId2"/>
          <a:stretch/>
        </p:blipFill>
        <p:spPr>
          <a:xfrm>
            <a:off x="8342640" y="4321800"/>
            <a:ext cx="549360" cy="549360"/>
          </a:xfrm>
          <a:prstGeom prst="rect">
            <a:avLst/>
          </a:prstGeom>
          <a:ln>
            <a:noFill/>
          </a:ln>
        </p:spPr>
      </p:pic>
      <p:sp>
        <p:nvSpPr>
          <p:cNvPr id="382" name="CustomShape 1"/>
          <p:cNvSpPr/>
          <p:nvPr/>
        </p:nvSpPr>
        <p:spPr>
          <a:xfrm>
            <a:off x="5041440" y="393840"/>
            <a:ext cx="3778200" cy="91332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2400" spc="-1" strike="noStrike">
                <a:solidFill>
                  <a:srgbClr val="ffffff"/>
                </a:solidFill>
                <a:latin typeface="Montserrat"/>
                <a:ea typeface="Montserrat"/>
              </a:rPr>
              <a:t>Entender os problemas</a:t>
            </a:r>
            <a:br/>
            <a:r>
              <a:rPr b="0" i="1" lang="pt-BR" sz="1200" spc="-1" strike="noStrike">
                <a:solidFill>
                  <a:srgbClr val="ffffff"/>
                </a:solidFill>
                <a:latin typeface="Montserrat"/>
                <a:ea typeface="Montserrat"/>
              </a:rPr>
              <a:t>(o que se quer resolver com este sistema?)</a:t>
            </a:r>
            <a:endParaRPr b="0" lang="pt-BR" sz="1200" spc="-1" strike="noStrike">
              <a:latin typeface="Arial"/>
            </a:endParaRPr>
          </a:p>
        </p:txBody>
      </p:sp>
      <p:sp>
        <p:nvSpPr>
          <p:cNvPr id="383" name="CustomShape 2"/>
          <p:cNvSpPr/>
          <p:nvPr/>
        </p:nvSpPr>
        <p:spPr>
          <a:xfrm>
            <a:off x="1297440" y="2031480"/>
            <a:ext cx="732240" cy="80820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2400" spc="-1" strike="noStrike">
                <a:solidFill>
                  <a:srgbClr val="ffffff"/>
                </a:solidFill>
                <a:latin typeface="Montserrat"/>
                <a:ea typeface="Montserrat"/>
              </a:rPr>
              <a:t>01</a:t>
            </a:r>
            <a:endParaRPr b="0" lang="pt-BR" sz="2400" spc="-1" strike="noStrike">
              <a:latin typeface="Arial"/>
            </a:endParaRPr>
          </a:p>
          <a:p>
            <a:pPr>
              <a:lnSpc>
                <a:spcPct val="100000"/>
              </a:lnSpc>
              <a:tabLst>
                <a:tab algn="l" pos="0"/>
              </a:tabLst>
            </a:pPr>
            <a:endParaRPr b="0" lang="pt-BR" sz="2400" spc="-1" strike="noStrike">
              <a:latin typeface="Arial"/>
            </a:endParaRPr>
          </a:p>
        </p:txBody>
      </p:sp>
      <p:sp>
        <p:nvSpPr>
          <p:cNvPr id="384" name="CustomShape 3"/>
          <p:cNvSpPr/>
          <p:nvPr/>
        </p:nvSpPr>
        <p:spPr>
          <a:xfrm>
            <a:off x="2030400" y="2031840"/>
            <a:ext cx="5876640" cy="808200"/>
          </a:xfrm>
          <a:prstGeom prst="rect">
            <a:avLst/>
          </a:prstGeom>
          <a:noFill/>
          <a:ln>
            <a:noFill/>
          </a:ln>
        </p:spPr>
        <p:style>
          <a:lnRef idx="0"/>
          <a:fillRef idx="0"/>
          <a:effectRef idx="0"/>
          <a:fontRef idx="minor"/>
        </p:style>
        <p:txBody>
          <a:bodyPr lIns="90000" rIns="90000" tIns="91440" bIns="91440">
            <a:noAutofit/>
          </a:bodyPr>
          <a:p>
            <a:pPr>
              <a:lnSpc>
                <a:spcPct val="115000"/>
              </a:lnSpc>
              <a:spcAft>
                <a:spcPts val="1599"/>
              </a:spcAft>
              <a:tabLst>
                <a:tab algn="l" pos="0"/>
              </a:tabLst>
            </a:pPr>
            <a:r>
              <a:rPr b="0" lang="pt-BR" sz="1300" spc="-1" strike="noStrike">
                <a:solidFill>
                  <a:srgbClr val="ffffff"/>
                </a:solidFill>
                <a:latin typeface="Lato"/>
                <a:ea typeface="Lato"/>
              </a:rPr>
              <a:t>Digite seu texto aqui Digite seu texto aqui Digite seu texto aqui Digite seu texto aqui Digite seu texto aqui Digite seu texto aqui Digite seu texto aqui Digite seu texto aqui Digite seu texto aqui.</a:t>
            </a:r>
            <a:endParaRPr b="0" lang="pt-BR" sz="1300" spc="-1" strike="noStrike">
              <a:latin typeface="Arial"/>
            </a:endParaRPr>
          </a:p>
        </p:txBody>
      </p:sp>
      <p:sp>
        <p:nvSpPr>
          <p:cNvPr id="385" name="CustomShape 4"/>
          <p:cNvSpPr/>
          <p:nvPr/>
        </p:nvSpPr>
        <p:spPr>
          <a:xfrm>
            <a:off x="1297440" y="2946600"/>
            <a:ext cx="732240" cy="80820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2400" spc="-1" strike="noStrike">
                <a:solidFill>
                  <a:srgbClr val="ffffff"/>
                </a:solidFill>
                <a:latin typeface="Montserrat"/>
                <a:ea typeface="Montserrat"/>
              </a:rPr>
              <a:t>02</a:t>
            </a:r>
            <a:endParaRPr b="0" lang="pt-BR" sz="2400" spc="-1" strike="noStrike">
              <a:latin typeface="Arial"/>
            </a:endParaRPr>
          </a:p>
          <a:p>
            <a:pPr>
              <a:lnSpc>
                <a:spcPct val="100000"/>
              </a:lnSpc>
              <a:tabLst>
                <a:tab algn="l" pos="0"/>
              </a:tabLst>
            </a:pPr>
            <a:endParaRPr b="0" lang="pt-BR" sz="2400" spc="-1" strike="noStrike">
              <a:latin typeface="Arial"/>
            </a:endParaRPr>
          </a:p>
        </p:txBody>
      </p:sp>
      <p:sp>
        <p:nvSpPr>
          <p:cNvPr id="386" name="CustomShape 5"/>
          <p:cNvSpPr/>
          <p:nvPr/>
        </p:nvSpPr>
        <p:spPr>
          <a:xfrm>
            <a:off x="2030400" y="2946600"/>
            <a:ext cx="5876640" cy="808200"/>
          </a:xfrm>
          <a:prstGeom prst="rect">
            <a:avLst/>
          </a:prstGeom>
          <a:noFill/>
          <a:ln>
            <a:noFill/>
          </a:ln>
        </p:spPr>
        <p:style>
          <a:lnRef idx="0"/>
          <a:fillRef idx="0"/>
          <a:effectRef idx="0"/>
          <a:fontRef idx="minor"/>
        </p:style>
        <p:txBody>
          <a:bodyPr lIns="90000" rIns="90000" tIns="91440" bIns="91440">
            <a:noAutofit/>
          </a:bodyPr>
          <a:p>
            <a:pPr>
              <a:lnSpc>
                <a:spcPct val="115000"/>
              </a:lnSpc>
              <a:spcAft>
                <a:spcPts val="1599"/>
              </a:spcAft>
              <a:tabLst>
                <a:tab algn="l" pos="0"/>
              </a:tabLst>
            </a:pPr>
            <a:r>
              <a:rPr b="0" lang="pt-BR" sz="1300" spc="-1" strike="noStrike">
                <a:solidFill>
                  <a:srgbClr val="ffffff"/>
                </a:solidFill>
                <a:latin typeface="Lato"/>
                <a:ea typeface="Lato"/>
              </a:rPr>
              <a:t>Digite seu texto aqui Digite seu texto aqui Digite seu texto aqui Digite seu texto aqui Digite seu texto aqui Digite seu texto aqui.</a:t>
            </a:r>
            <a:endParaRPr b="0" lang="pt-BR" sz="1300" spc="-1" strike="noStrike">
              <a:latin typeface="Arial"/>
            </a:endParaRPr>
          </a:p>
        </p:txBody>
      </p:sp>
      <p:sp>
        <p:nvSpPr>
          <p:cNvPr id="387" name="CustomShape 6"/>
          <p:cNvSpPr/>
          <p:nvPr/>
        </p:nvSpPr>
        <p:spPr>
          <a:xfrm>
            <a:off x="1297440" y="3861360"/>
            <a:ext cx="732240" cy="80820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2400" spc="-1" strike="noStrike">
                <a:solidFill>
                  <a:srgbClr val="ffffff"/>
                </a:solidFill>
                <a:latin typeface="Montserrat"/>
                <a:ea typeface="Montserrat"/>
              </a:rPr>
              <a:t>03</a:t>
            </a:r>
            <a:endParaRPr b="0" lang="pt-BR" sz="2400" spc="-1" strike="noStrike">
              <a:latin typeface="Arial"/>
            </a:endParaRPr>
          </a:p>
        </p:txBody>
      </p:sp>
      <p:sp>
        <p:nvSpPr>
          <p:cNvPr id="388" name="CustomShape 7"/>
          <p:cNvSpPr/>
          <p:nvPr/>
        </p:nvSpPr>
        <p:spPr>
          <a:xfrm>
            <a:off x="2030400" y="3861360"/>
            <a:ext cx="5876640" cy="808200"/>
          </a:xfrm>
          <a:prstGeom prst="rect">
            <a:avLst/>
          </a:prstGeom>
          <a:noFill/>
          <a:ln>
            <a:noFill/>
          </a:ln>
        </p:spPr>
        <p:style>
          <a:lnRef idx="0"/>
          <a:fillRef idx="0"/>
          <a:effectRef idx="0"/>
          <a:fontRef idx="minor"/>
        </p:style>
        <p:txBody>
          <a:bodyPr lIns="90000" rIns="90000" tIns="91440" bIns="91440">
            <a:noAutofit/>
          </a:bodyPr>
          <a:p>
            <a:pPr>
              <a:lnSpc>
                <a:spcPct val="115000"/>
              </a:lnSpc>
              <a:spcAft>
                <a:spcPts val="1599"/>
              </a:spcAft>
              <a:tabLst>
                <a:tab algn="l" pos="0"/>
              </a:tabLst>
            </a:pPr>
            <a:r>
              <a:rPr b="0" lang="pt-BR" sz="1300" spc="-1" strike="noStrike">
                <a:solidFill>
                  <a:srgbClr val="ffffff"/>
                </a:solidFill>
                <a:latin typeface="Lato"/>
                <a:ea typeface="Lato"/>
              </a:rPr>
              <a:t>Digite seu texto aqui Digite seu texto aqui Digite seu texto aqui Digite seu texto aqui Digite seu texto aqui Digite seu texto aqui.</a:t>
            </a:r>
            <a:endParaRPr b="0" lang="pt-BR" sz="13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89" name="" descr=""/>
          <p:cNvPicPr/>
          <p:nvPr/>
        </p:nvPicPr>
        <p:blipFill>
          <a:blip r:embed="rId1"/>
          <a:stretch/>
        </p:blipFill>
        <p:spPr>
          <a:xfrm>
            <a:off x="0" y="1440"/>
            <a:ext cx="9143640" cy="1924200"/>
          </a:xfrm>
          <a:prstGeom prst="rect">
            <a:avLst/>
          </a:prstGeom>
          <a:ln>
            <a:noFill/>
          </a:ln>
        </p:spPr>
      </p:pic>
      <p:pic>
        <p:nvPicPr>
          <p:cNvPr id="390" name="Google Shape;764;p41_4" descr=""/>
          <p:cNvPicPr/>
          <p:nvPr/>
        </p:nvPicPr>
        <p:blipFill>
          <a:blip r:embed="rId2"/>
          <a:stretch/>
        </p:blipFill>
        <p:spPr>
          <a:xfrm>
            <a:off x="8342640" y="4321440"/>
            <a:ext cx="549360" cy="549360"/>
          </a:xfrm>
          <a:prstGeom prst="rect">
            <a:avLst/>
          </a:prstGeom>
          <a:ln>
            <a:noFill/>
          </a:ln>
        </p:spPr>
      </p:pic>
      <p:sp>
        <p:nvSpPr>
          <p:cNvPr id="391" name="CustomShape 1"/>
          <p:cNvSpPr/>
          <p:nvPr/>
        </p:nvSpPr>
        <p:spPr>
          <a:xfrm>
            <a:off x="1297440" y="2359440"/>
            <a:ext cx="7038360" cy="239220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2000" spc="-1" strike="noStrike">
                <a:solidFill>
                  <a:srgbClr val="ffffff"/>
                </a:solidFill>
                <a:latin typeface="Montserrat"/>
                <a:ea typeface="Montserrat"/>
              </a:rPr>
              <a:t>Proposta de Solução</a:t>
            </a:r>
            <a:endParaRPr b="0" lang="pt-BR" sz="2000" spc="-1" strike="noStrike">
              <a:latin typeface="Arial"/>
            </a:endParaRPr>
          </a:p>
          <a:p>
            <a:pPr>
              <a:lnSpc>
                <a:spcPct val="115000"/>
              </a:lnSpc>
              <a:spcAft>
                <a:spcPts val="1599"/>
              </a:spcAft>
              <a:tabLst>
                <a:tab algn="l" pos="0"/>
              </a:tabLst>
            </a:pPr>
            <a:r>
              <a:rPr b="0" lang="pt-BR" sz="1300" spc="-1" strike="noStrike">
                <a:solidFill>
                  <a:srgbClr val="ffffff"/>
                </a:solidFill>
                <a:latin typeface="Lato"/>
                <a:ea typeface="Lato"/>
              </a:rPr>
              <a:t>Desenvolver um Portal que integre a divulgação de Estabelecimentos Comerciais, Roteiros e Pontos Turísticos de uma Região/Município.</a:t>
            </a:r>
            <a:endParaRPr b="0" lang="pt-BR" sz="1300" spc="-1" strike="noStrike">
              <a:latin typeface="Arial"/>
            </a:endParaRPr>
          </a:p>
        </p:txBody>
      </p:sp>
      <p:sp>
        <p:nvSpPr>
          <p:cNvPr id="392" name="CustomShape 2"/>
          <p:cNvSpPr/>
          <p:nvPr/>
        </p:nvSpPr>
        <p:spPr>
          <a:xfrm>
            <a:off x="2737440" y="393840"/>
            <a:ext cx="6262200" cy="91332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Objetivo do projeto</a:t>
            </a:r>
            <a:br/>
            <a:r>
              <a:rPr b="0" i="1" lang="pt-BR" sz="1200" spc="-1" strike="noStrike">
                <a:solidFill>
                  <a:srgbClr val="ffffff"/>
                </a:solidFill>
                <a:latin typeface="Montserrat"/>
                <a:ea typeface="Montserrat"/>
              </a:rPr>
              <a:t>(como o sistema pretende resolver</a:t>
            </a:r>
            <a:br/>
            <a:r>
              <a:rPr b="0" i="1" lang="pt-BR" sz="1200" spc="-1" strike="noStrike">
                <a:solidFill>
                  <a:srgbClr val="ffffff"/>
                </a:solidFill>
                <a:latin typeface="Montserrat"/>
                <a:ea typeface="Montserrat"/>
              </a:rPr>
              <a:t>os problemas mostrados no slide anterior?)</a:t>
            </a:r>
            <a:endParaRPr b="0" lang="pt-BR" sz="12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93" name="" descr=""/>
          <p:cNvPicPr/>
          <p:nvPr/>
        </p:nvPicPr>
        <p:blipFill>
          <a:blip r:embed="rId1"/>
          <a:stretch/>
        </p:blipFill>
        <p:spPr>
          <a:xfrm>
            <a:off x="0" y="2160"/>
            <a:ext cx="9143640" cy="1924200"/>
          </a:xfrm>
          <a:prstGeom prst="rect">
            <a:avLst/>
          </a:prstGeom>
          <a:ln>
            <a:noFill/>
          </a:ln>
        </p:spPr>
      </p:pic>
      <p:sp>
        <p:nvSpPr>
          <p:cNvPr id="394" name="CustomShape 1"/>
          <p:cNvSpPr/>
          <p:nvPr/>
        </p:nvSpPr>
        <p:spPr>
          <a:xfrm>
            <a:off x="6949440" y="393840"/>
            <a:ext cx="2086200" cy="54180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2400" spc="-1" strike="noStrike">
                <a:solidFill>
                  <a:srgbClr val="ffffff"/>
                </a:solidFill>
                <a:latin typeface="Montserrat"/>
                <a:ea typeface="Montserrat"/>
              </a:rPr>
              <a:t>Público-alvo</a:t>
            </a:r>
            <a:endParaRPr b="0" lang="pt-BR" sz="2400" spc="-1" strike="noStrike">
              <a:latin typeface="Arial"/>
            </a:endParaRPr>
          </a:p>
        </p:txBody>
      </p:sp>
      <p:sp>
        <p:nvSpPr>
          <p:cNvPr id="395" name="CustomShape 2"/>
          <p:cNvSpPr/>
          <p:nvPr/>
        </p:nvSpPr>
        <p:spPr>
          <a:xfrm>
            <a:off x="1297440" y="1972440"/>
            <a:ext cx="3798360" cy="2415240"/>
          </a:xfrm>
          <a:prstGeom prst="rect">
            <a:avLst/>
          </a:prstGeom>
          <a:noFill/>
          <a:ln>
            <a:noFill/>
          </a:ln>
        </p:spPr>
        <p:style>
          <a:lnRef idx="0"/>
          <a:fillRef idx="0"/>
          <a:effectRef idx="0"/>
          <a:fontRef idx="minor"/>
        </p:style>
        <p:txBody>
          <a:bodyPr lIns="90000" rIns="90000" tIns="91440" bIns="91440">
            <a:noAutofit/>
          </a:bodyPr>
          <a:p>
            <a:pPr>
              <a:lnSpc>
                <a:spcPct val="115000"/>
              </a:lnSpc>
              <a:spcAft>
                <a:spcPts val="1599"/>
              </a:spcAft>
              <a:tabLst>
                <a:tab algn="l" pos="0"/>
              </a:tabLst>
            </a:pPr>
            <a:r>
              <a:rPr b="0" lang="pt-BR" sz="1300" spc="-1" strike="noStrike">
                <a:solidFill>
                  <a:srgbClr val="ffffff"/>
                </a:solidFill>
                <a:latin typeface="Lato"/>
                <a:ea typeface="Lato"/>
              </a:rPr>
              <a:t>Digite seu texto aqui Digite seu texto aqui Digite seu texto aqui Digite seu texto aqui Digite seu texto aqui Digite seu texto aqui Digite seu texto aqui Digite seu texto aqui Digite seu texto aqui Digite seu texto aqui Digite seu texto aqui Digite seu texto aqui Digite seu texto aqui Digite seu texto aqui Digite seu texto aqui Digite seu texto aqui Digite seu texto aqui Digite seu texto aqui. </a:t>
            </a:r>
            <a:endParaRPr b="0" lang="pt-BR" sz="1300" spc="-1" strike="noStrike">
              <a:latin typeface="Arial"/>
            </a:endParaRPr>
          </a:p>
        </p:txBody>
      </p:sp>
      <p:sp>
        <p:nvSpPr>
          <p:cNvPr id="396" name="CustomShape 3"/>
          <p:cNvSpPr/>
          <p:nvPr/>
        </p:nvSpPr>
        <p:spPr>
          <a:xfrm rot="16200000">
            <a:off x="5709960" y="2705400"/>
            <a:ext cx="2430720" cy="2435400"/>
          </a:xfrm>
          <a:prstGeom prst="diagStripe">
            <a:avLst>
              <a:gd name="adj" fmla="val 50445"/>
            </a:avLst>
          </a:prstGeom>
          <a:blipFill rotWithShape="0">
            <a:blip r:embed="rId2"/>
            <a:stretch>
              <a:fillRect l="627810" t="547827" r="826572" b="-205778"/>
            </a:stretch>
          </a:blipFill>
          <a:ln>
            <a:noFill/>
          </a:ln>
        </p:spPr>
        <p:style>
          <a:lnRef idx="0"/>
          <a:fillRef idx="0"/>
          <a:effectRef idx="0"/>
          <a:fontRef idx="minor"/>
        </p:style>
      </p:sp>
      <p:sp>
        <p:nvSpPr>
          <p:cNvPr id="397" name="CustomShape 4"/>
          <p:cNvSpPr/>
          <p:nvPr/>
        </p:nvSpPr>
        <p:spPr>
          <a:xfrm rot="16200000">
            <a:off x="5718600" y="1338480"/>
            <a:ext cx="2504160" cy="2508840"/>
          </a:xfrm>
          <a:prstGeom prst="diagStripe">
            <a:avLst>
              <a:gd name="adj" fmla="val 50445"/>
            </a:avLst>
          </a:prstGeom>
          <a:blipFill rotWithShape="0">
            <a:blip r:embed="rId3"/>
            <a:stretch>
              <a:fillRect l="744531" t="585429" r="-460401" b="609073"/>
            </a:stretch>
          </a:blipFill>
          <a:ln>
            <a:noFill/>
          </a:ln>
        </p:spPr>
        <p:style>
          <a:lnRef idx="0"/>
          <a:fillRef idx="0"/>
          <a:effectRef idx="0"/>
          <a:fontRef idx="minor"/>
        </p:style>
      </p:sp>
      <p:sp>
        <p:nvSpPr>
          <p:cNvPr id="398" name="CustomShape 5"/>
          <p:cNvSpPr/>
          <p:nvPr/>
        </p:nvSpPr>
        <p:spPr>
          <a:xfrm rot="5400000">
            <a:off x="6637680" y="2136960"/>
            <a:ext cx="2504160" cy="2508840"/>
          </a:xfrm>
          <a:prstGeom prst="diagStripe">
            <a:avLst>
              <a:gd name="adj" fmla="val 50445"/>
            </a:avLst>
          </a:prstGeom>
          <a:blipFill rotWithShape="0">
            <a:blip r:embed="rId4"/>
            <a:stretch>
              <a:fillRect l="412598" t="-347543" r="32464" b="-790468"/>
            </a:stretch>
          </a:blipFill>
          <a:ln>
            <a:noFill/>
          </a:ln>
        </p:spPr>
        <p:style>
          <a:lnRef idx="0"/>
          <a:fillRef idx="0"/>
          <a:effectRef idx="0"/>
          <a:fontRef idx="minor"/>
        </p:style>
      </p:sp>
      <p:sp>
        <p:nvSpPr>
          <p:cNvPr id="399" name="CustomShape 6"/>
          <p:cNvSpPr/>
          <p:nvPr/>
        </p:nvSpPr>
        <p:spPr>
          <a:xfrm>
            <a:off x="7040520" y="3923640"/>
            <a:ext cx="2105640" cy="1221840"/>
          </a:xfrm>
          <a:custGeom>
            <a:avLst/>
            <a:gdLst/>
            <a:ahLst/>
            <a:rect l="l" t="t" r="r" b="b"/>
            <a:pathLst>
              <a:path w="84254" h="48898">
                <a:moveTo>
                  <a:pt x="0" y="0"/>
                </a:moveTo>
                <a:lnTo>
                  <a:pt x="50319" y="0"/>
                </a:lnTo>
                <a:lnTo>
                  <a:pt x="84254" y="33935"/>
                </a:lnTo>
                <a:lnTo>
                  <a:pt x="84254" y="48898"/>
                </a:lnTo>
                <a:lnTo>
                  <a:pt x="48798" y="48898"/>
                </a:lnTo>
                <a:close/>
              </a:path>
            </a:pathLst>
          </a:custGeom>
          <a:solidFill>
            <a:schemeClr val="accent3"/>
          </a:solidFill>
          <a:ln>
            <a:noFill/>
          </a:ln>
        </p:spPr>
        <p:style>
          <a:lnRef idx="0"/>
          <a:fillRef idx="0"/>
          <a:effectRef idx="0"/>
          <a:fontRef idx="minor"/>
        </p:style>
      </p:sp>
      <p:pic>
        <p:nvPicPr>
          <p:cNvPr id="400" name="Google Shape;764;p41_6" descr=""/>
          <p:cNvPicPr/>
          <p:nvPr/>
        </p:nvPicPr>
        <p:blipFill>
          <a:blip r:embed="rId5"/>
          <a:stretch/>
        </p:blipFill>
        <p:spPr>
          <a:xfrm>
            <a:off x="8342640" y="4322160"/>
            <a:ext cx="549360" cy="54936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01" name="" descr=""/>
          <p:cNvPicPr/>
          <p:nvPr/>
        </p:nvPicPr>
        <p:blipFill>
          <a:blip r:embed="rId1"/>
          <a:stretch/>
        </p:blipFill>
        <p:spPr>
          <a:xfrm>
            <a:off x="0" y="2160"/>
            <a:ext cx="9143640" cy="1924200"/>
          </a:xfrm>
          <a:prstGeom prst="rect">
            <a:avLst/>
          </a:prstGeom>
          <a:ln>
            <a:noFill/>
          </a:ln>
        </p:spPr>
      </p:pic>
      <p:pic>
        <p:nvPicPr>
          <p:cNvPr id="402" name="Google Shape;764;p41_7" descr=""/>
          <p:cNvPicPr/>
          <p:nvPr/>
        </p:nvPicPr>
        <p:blipFill>
          <a:blip r:embed="rId2"/>
          <a:stretch/>
        </p:blipFill>
        <p:spPr>
          <a:xfrm>
            <a:off x="8342640" y="4322160"/>
            <a:ext cx="549360" cy="549360"/>
          </a:xfrm>
          <a:prstGeom prst="rect">
            <a:avLst/>
          </a:prstGeom>
          <a:ln>
            <a:noFill/>
          </a:ln>
        </p:spPr>
      </p:pic>
      <p:sp>
        <p:nvSpPr>
          <p:cNvPr id="403" name="CustomShape 1"/>
          <p:cNvSpPr/>
          <p:nvPr/>
        </p:nvSpPr>
        <p:spPr>
          <a:xfrm>
            <a:off x="1225440" y="1963440"/>
            <a:ext cx="7038360" cy="1637280"/>
          </a:xfrm>
          <a:prstGeom prst="rect">
            <a:avLst/>
          </a:prstGeom>
          <a:noFill/>
          <a:ln>
            <a:noFill/>
          </a:ln>
        </p:spPr>
        <p:style>
          <a:lnRef idx="0"/>
          <a:fillRef idx="0"/>
          <a:effectRef idx="0"/>
          <a:fontRef idx="minor"/>
        </p:style>
        <p:txBody>
          <a:bodyPr lIns="90000" rIns="90000" tIns="91440" bIns="91440">
            <a:noAutofit/>
          </a:bodyPr>
          <a:p>
            <a:pPr>
              <a:lnSpc>
                <a:spcPct val="115000"/>
              </a:lnSpc>
              <a:tabLst>
                <a:tab algn="l" pos="0"/>
              </a:tabLst>
            </a:pPr>
            <a:r>
              <a:rPr b="1" lang="pt-BR" sz="2000" spc="-1" strike="noStrike">
                <a:solidFill>
                  <a:srgbClr val="ffffff"/>
                </a:solidFill>
                <a:latin typeface="Lato"/>
                <a:ea typeface="Lato"/>
              </a:rPr>
              <a:t>Home</a:t>
            </a:r>
            <a:endParaRPr b="0" lang="pt-BR" sz="2000" spc="-1" strike="noStrike">
              <a:latin typeface="Arial"/>
            </a:endParaRPr>
          </a:p>
          <a:p>
            <a:pPr>
              <a:lnSpc>
                <a:spcPct val="115000"/>
              </a:lnSpc>
              <a:tabLst>
                <a:tab algn="l" pos="0"/>
              </a:tabLst>
            </a:pPr>
            <a:r>
              <a:rPr b="1" lang="pt-BR" sz="2000" spc="-1" strike="noStrike">
                <a:solidFill>
                  <a:srgbClr val="ffffff"/>
                </a:solidFill>
                <a:latin typeface="Lato"/>
                <a:ea typeface="Lato"/>
              </a:rPr>
              <a:t>    </a:t>
            </a:r>
            <a:r>
              <a:rPr b="0" lang="pt-BR" sz="1300" spc="-1" strike="noStrike">
                <a:solidFill>
                  <a:srgbClr val="ffffff"/>
                </a:solidFill>
                <a:latin typeface="Lato"/>
                <a:ea typeface="Lato"/>
              </a:rPr>
              <a:t>Composto pelo Cabeçalho, Rodapé e Corpo do Sistema. Este módulo é público (acessível por todos os visitantes) e contém consultas diversas através de Menus ou campo de busca.</a:t>
            </a:r>
            <a:endParaRPr b="0" lang="pt-BR" sz="1300" spc="-1" strike="noStrike">
              <a:latin typeface="Arial"/>
            </a:endParaRPr>
          </a:p>
          <a:p>
            <a:pPr>
              <a:lnSpc>
                <a:spcPct val="115000"/>
              </a:lnSpc>
              <a:tabLst>
                <a:tab algn="l" pos="0"/>
              </a:tabLst>
            </a:pPr>
            <a:r>
              <a:rPr b="1" lang="pt-BR" sz="2000" spc="-1" strike="noStrike">
                <a:solidFill>
                  <a:srgbClr val="ffffff"/>
                </a:solidFill>
                <a:latin typeface="Lato"/>
                <a:ea typeface="Lato"/>
              </a:rPr>
              <a:t>Login</a:t>
            </a:r>
            <a:endParaRPr b="0" lang="pt-BR" sz="2000" spc="-1" strike="noStrike">
              <a:latin typeface="Arial"/>
            </a:endParaRPr>
          </a:p>
          <a:p>
            <a:pPr>
              <a:lnSpc>
                <a:spcPct val="115000"/>
              </a:lnSpc>
              <a:tabLst>
                <a:tab algn="l" pos="0"/>
              </a:tabLst>
            </a:pPr>
            <a:r>
              <a:rPr b="1" lang="pt-BR" sz="2000" spc="-1" strike="noStrike">
                <a:solidFill>
                  <a:srgbClr val="ffffff"/>
                </a:solidFill>
                <a:latin typeface="Lato"/>
                <a:ea typeface="Lato"/>
              </a:rPr>
              <a:t>    </a:t>
            </a:r>
            <a:r>
              <a:rPr b="0" lang="pt-BR" sz="1300" spc="-1" strike="noStrike">
                <a:solidFill>
                  <a:srgbClr val="ffffff"/>
                </a:solidFill>
                <a:latin typeface="Lato"/>
                <a:ea typeface="Lato"/>
              </a:rPr>
              <a:t>Composto pelo “</a:t>
            </a:r>
            <a:r>
              <a:rPr b="1" lang="pt-BR" sz="1300" spc="-1" strike="noStrike">
                <a:solidFill>
                  <a:srgbClr val="ffffff"/>
                </a:solidFill>
                <a:latin typeface="Lato"/>
                <a:ea typeface="Lato"/>
              </a:rPr>
              <a:t>Login</a:t>
            </a:r>
            <a:r>
              <a:rPr b="0" lang="pt-BR" sz="1300" spc="-1" strike="noStrike">
                <a:solidFill>
                  <a:srgbClr val="ffffff"/>
                </a:solidFill>
                <a:latin typeface="Lato"/>
                <a:ea typeface="Lato"/>
              </a:rPr>
              <a:t>” e “</a:t>
            </a:r>
            <a:r>
              <a:rPr b="1" lang="pt-BR" sz="1300" spc="-1" strike="noStrike">
                <a:solidFill>
                  <a:srgbClr val="ffffff"/>
                </a:solidFill>
                <a:latin typeface="Lato"/>
                <a:ea typeface="Lato"/>
              </a:rPr>
              <a:t>Cadastrar-se</a:t>
            </a:r>
            <a:r>
              <a:rPr b="0" lang="pt-BR" sz="1300" spc="-1" strike="noStrike">
                <a:solidFill>
                  <a:srgbClr val="ffffff"/>
                </a:solidFill>
                <a:latin typeface="Lato"/>
                <a:ea typeface="Lato"/>
              </a:rPr>
              <a:t>” é dedicado aos interessados em divulgar seus Roteiros, Pontos Turísticos ou Estabelecimentos Comerciais. Estes precisam se cadastrar no sistema antes de registrar o que queiram divulgar.</a:t>
            </a:r>
            <a:endParaRPr b="0" lang="pt-BR" sz="1300" spc="-1" strike="noStrike">
              <a:latin typeface="Arial"/>
            </a:endParaRPr>
          </a:p>
        </p:txBody>
      </p:sp>
      <p:sp>
        <p:nvSpPr>
          <p:cNvPr id="404" name="CustomShape 2"/>
          <p:cNvSpPr/>
          <p:nvPr/>
        </p:nvSpPr>
        <p:spPr>
          <a:xfrm>
            <a:off x="5688000" y="393840"/>
            <a:ext cx="3383640" cy="54180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ó</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ul</a:t>
            </a:r>
            <a:r>
              <a:rPr b="0" lang="pt-BR" sz="2400" spc="-1" strike="noStrike">
                <a:solidFill>
                  <a:srgbClr val="ffffff"/>
                </a:solidFill>
                <a:latin typeface="Montserrat"/>
                <a:ea typeface="Montserrat"/>
              </a:rPr>
              <a:t>os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o </a:t>
            </a:r>
            <a:r>
              <a:rPr b="0" lang="pt-BR" sz="2400" spc="-1" strike="noStrike">
                <a:solidFill>
                  <a:srgbClr val="ffffff"/>
                </a:solidFill>
                <a:latin typeface="Montserrat"/>
                <a:ea typeface="Montserrat"/>
              </a:rPr>
              <a:t>Si</a:t>
            </a:r>
            <a:r>
              <a:rPr b="0" lang="pt-BR" sz="2400" spc="-1" strike="noStrike">
                <a:solidFill>
                  <a:srgbClr val="ffffff"/>
                </a:solidFill>
                <a:latin typeface="Montserrat"/>
                <a:ea typeface="Montserrat"/>
              </a:rPr>
              <a:t>st</a:t>
            </a:r>
            <a:r>
              <a:rPr b="0" lang="pt-BR" sz="2400" spc="-1" strike="noStrike">
                <a:solidFill>
                  <a:srgbClr val="ffffff"/>
                </a:solidFill>
                <a:latin typeface="Montserrat"/>
                <a:ea typeface="Montserrat"/>
              </a:rPr>
              <a:t>e</a:t>
            </a:r>
            <a:r>
              <a:rPr b="0" lang="pt-BR" sz="2400" spc="-1" strike="noStrike">
                <a:solidFill>
                  <a:srgbClr val="ffffff"/>
                </a:solidFill>
                <a:latin typeface="Montserrat"/>
                <a:ea typeface="Montserrat"/>
              </a:rPr>
              <a:t>m</a:t>
            </a:r>
            <a:r>
              <a:rPr b="0" lang="pt-BR" sz="2400" spc="-1" strike="noStrike">
                <a:solidFill>
                  <a:srgbClr val="ffffff"/>
                </a:solidFill>
                <a:latin typeface="Montserrat"/>
                <a:ea typeface="Montserrat"/>
              </a:rPr>
              <a:t>a</a:t>
            </a:r>
            <a:endParaRPr b="0" lang="pt-BR" sz="24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05" name="" descr=""/>
          <p:cNvPicPr/>
          <p:nvPr/>
        </p:nvPicPr>
        <p:blipFill>
          <a:blip r:embed="rId1"/>
          <a:stretch/>
        </p:blipFill>
        <p:spPr>
          <a:xfrm>
            <a:off x="0" y="2160"/>
            <a:ext cx="9143640" cy="1924200"/>
          </a:xfrm>
          <a:prstGeom prst="rect">
            <a:avLst/>
          </a:prstGeom>
          <a:ln>
            <a:noFill/>
          </a:ln>
        </p:spPr>
      </p:pic>
      <p:pic>
        <p:nvPicPr>
          <p:cNvPr id="406" name="Google Shape;764;p41_8" descr=""/>
          <p:cNvPicPr/>
          <p:nvPr/>
        </p:nvPicPr>
        <p:blipFill>
          <a:blip r:embed="rId2"/>
          <a:stretch/>
        </p:blipFill>
        <p:spPr>
          <a:xfrm>
            <a:off x="8342640" y="4322160"/>
            <a:ext cx="549360" cy="549360"/>
          </a:xfrm>
          <a:prstGeom prst="rect">
            <a:avLst/>
          </a:prstGeom>
          <a:ln>
            <a:noFill/>
          </a:ln>
        </p:spPr>
      </p:pic>
      <p:sp>
        <p:nvSpPr>
          <p:cNvPr id="407" name="CustomShape 1"/>
          <p:cNvSpPr/>
          <p:nvPr/>
        </p:nvSpPr>
        <p:spPr>
          <a:xfrm>
            <a:off x="1225440" y="1963440"/>
            <a:ext cx="7038360" cy="1637280"/>
          </a:xfrm>
          <a:prstGeom prst="rect">
            <a:avLst/>
          </a:prstGeom>
          <a:noFill/>
          <a:ln>
            <a:noFill/>
          </a:ln>
        </p:spPr>
        <p:style>
          <a:lnRef idx="0"/>
          <a:fillRef idx="0"/>
          <a:effectRef idx="0"/>
          <a:fontRef idx="minor"/>
        </p:style>
        <p:txBody>
          <a:bodyPr lIns="90000" rIns="90000" tIns="91440" bIns="91440">
            <a:noAutofit/>
          </a:bodyPr>
          <a:p>
            <a:pPr>
              <a:lnSpc>
                <a:spcPct val="115000"/>
              </a:lnSpc>
              <a:tabLst>
                <a:tab algn="l" pos="0"/>
              </a:tabLst>
            </a:pPr>
            <a:r>
              <a:rPr b="1" lang="pt-BR" sz="2000" spc="-1" strike="noStrike">
                <a:solidFill>
                  <a:srgbClr val="ffffff"/>
                </a:solidFill>
                <a:latin typeface="Lato"/>
                <a:ea typeface="Lato"/>
              </a:rPr>
              <a:t>Cadastro Estabelecimento</a:t>
            </a:r>
            <a:endParaRPr b="0" lang="pt-BR" sz="2000" spc="-1" strike="noStrike">
              <a:latin typeface="Arial"/>
            </a:endParaRPr>
          </a:p>
          <a:p>
            <a:pPr>
              <a:lnSpc>
                <a:spcPct val="115000"/>
              </a:lnSpc>
              <a:tabLst>
                <a:tab algn="l" pos="0"/>
              </a:tabLst>
            </a:pPr>
            <a:r>
              <a:rPr b="1" lang="pt-BR" sz="2000" spc="-1" strike="noStrike">
                <a:solidFill>
                  <a:srgbClr val="ffffff"/>
                </a:solidFill>
                <a:latin typeface="Lato"/>
                <a:ea typeface="Lato"/>
              </a:rPr>
              <a:t>    </a:t>
            </a:r>
            <a:r>
              <a:rPr b="0" lang="pt-BR" sz="1300" spc="-1" strike="noStrike">
                <a:solidFill>
                  <a:srgbClr val="ffffff"/>
                </a:solidFill>
                <a:latin typeface="Lato"/>
                <a:ea typeface="Lato"/>
              </a:rPr>
              <a:t>Descrever o módulo…</a:t>
            </a:r>
            <a:endParaRPr b="0" lang="pt-BR" sz="1300" spc="-1" strike="noStrike">
              <a:latin typeface="Arial"/>
            </a:endParaRPr>
          </a:p>
          <a:p>
            <a:pPr>
              <a:lnSpc>
                <a:spcPct val="115000"/>
              </a:lnSpc>
              <a:tabLst>
                <a:tab algn="l" pos="0"/>
              </a:tabLst>
            </a:pPr>
            <a:r>
              <a:rPr b="1" lang="pt-BR" sz="2000" spc="-1" strike="noStrike">
                <a:solidFill>
                  <a:srgbClr val="ffffff"/>
                </a:solidFill>
                <a:latin typeface="Lato"/>
                <a:ea typeface="Lato"/>
              </a:rPr>
              <a:t>Admin</a:t>
            </a:r>
            <a:endParaRPr b="0" lang="pt-BR" sz="2000" spc="-1" strike="noStrike">
              <a:latin typeface="Arial"/>
            </a:endParaRPr>
          </a:p>
          <a:p>
            <a:pPr>
              <a:lnSpc>
                <a:spcPct val="115000"/>
              </a:lnSpc>
              <a:tabLst>
                <a:tab algn="l" pos="0"/>
              </a:tabLst>
            </a:pPr>
            <a:r>
              <a:rPr b="1" lang="pt-BR" sz="2000" spc="-1" strike="noStrike">
                <a:solidFill>
                  <a:srgbClr val="ffffff"/>
                </a:solidFill>
                <a:latin typeface="Lato"/>
                <a:ea typeface="Lato"/>
              </a:rPr>
              <a:t>    </a:t>
            </a:r>
            <a:r>
              <a:rPr b="0" lang="pt-BR" sz="1300" spc="-1" strike="noStrike">
                <a:solidFill>
                  <a:srgbClr val="ffffff"/>
                </a:solidFill>
                <a:latin typeface="Lato"/>
                <a:ea typeface="Lato"/>
              </a:rPr>
              <a:t>De acesso exclusivo dos </a:t>
            </a:r>
            <a:r>
              <a:rPr b="1" lang="pt-BR" sz="1300" spc="-1" strike="noStrike">
                <a:solidFill>
                  <a:srgbClr val="ffffff"/>
                </a:solidFill>
                <a:latin typeface="Lato"/>
                <a:ea typeface="Lato"/>
              </a:rPr>
              <a:t>Administradores</a:t>
            </a:r>
            <a:r>
              <a:rPr b="0" lang="pt-BR" sz="1300" spc="-1" strike="noStrike">
                <a:solidFill>
                  <a:srgbClr val="ffffff"/>
                </a:solidFill>
                <a:latin typeface="Lato"/>
                <a:ea typeface="Lato"/>
              </a:rPr>
              <a:t> do sistema, ele permite a Inclusão/Exclusão de usuários, aprovação/exclusão de registros feitos pelos usuários cadastrados.</a:t>
            </a:r>
            <a:endParaRPr b="0" lang="pt-BR" sz="1300" spc="-1" strike="noStrike">
              <a:latin typeface="Arial"/>
            </a:endParaRPr>
          </a:p>
        </p:txBody>
      </p:sp>
      <p:sp>
        <p:nvSpPr>
          <p:cNvPr id="408" name="CustomShape 2"/>
          <p:cNvSpPr/>
          <p:nvPr/>
        </p:nvSpPr>
        <p:spPr>
          <a:xfrm>
            <a:off x="5688000" y="393840"/>
            <a:ext cx="3383640" cy="54180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Módul</a:t>
            </a:r>
            <a:r>
              <a:rPr b="0" lang="pt-BR" sz="2400" spc="-1" strike="noStrike">
                <a:solidFill>
                  <a:srgbClr val="ffffff"/>
                </a:solidFill>
                <a:latin typeface="Montserrat"/>
                <a:ea typeface="Montserrat"/>
              </a:rPr>
              <a:t>os do </a:t>
            </a:r>
            <a:r>
              <a:rPr b="0" lang="pt-BR" sz="2400" spc="-1" strike="noStrike">
                <a:solidFill>
                  <a:srgbClr val="ffffff"/>
                </a:solidFill>
                <a:latin typeface="Montserrat"/>
                <a:ea typeface="Montserrat"/>
              </a:rPr>
              <a:t>Siste</a:t>
            </a:r>
            <a:r>
              <a:rPr b="0" lang="pt-BR" sz="2400" spc="-1" strike="noStrike">
                <a:solidFill>
                  <a:srgbClr val="ffffff"/>
                </a:solidFill>
                <a:latin typeface="Montserrat"/>
                <a:ea typeface="Montserrat"/>
              </a:rPr>
              <a:t>ma</a:t>
            </a:r>
            <a:endParaRPr b="0" lang="pt-BR" sz="24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09" name="" descr=""/>
          <p:cNvPicPr/>
          <p:nvPr/>
        </p:nvPicPr>
        <p:blipFill>
          <a:blip r:embed="rId1"/>
          <a:stretch/>
        </p:blipFill>
        <p:spPr>
          <a:xfrm>
            <a:off x="0" y="2520"/>
            <a:ext cx="9143640" cy="1924200"/>
          </a:xfrm>
          <a:prstGeom prst="rect">
            <a:avLst/>
          </a:prstGeom>
          <a:ln>
            <a:noFill/>
          </a:ln>
        </p:spPr>
      </p:pic>
      <p:pic>
        <p:nvPicPr>
          <p:cNvPr id="410" name="Google Shape;764;p41_9" descr=""/>
          <p:cNvPicPr/>
          <p:nvPr/>
        </p:nvPicPr>
        <p:blipFill>
          <a:blip r:embed="rId2"/>
          <a:stretch/>
        </p:blipFill>
        <p:spPr>
          <a:xfrm>
            <a:off x="8342640" y="4322520"/>
            <a:ext cx="549360" cy="549360"/>
          </a:xfrm>
          <a:prstGeom prst="rect">
            <a:avLst/>
          </a:prstGeom>
          <a:ln>
            <a:noFill/>
          </a:ln>
        </p:spPr>
      </p:pic>
      <p:sp>
        <p:nvSpPr>
          <p:cNvPr id="411" name="CustomShape 1"/>
          <p:cNvSpPr/>
          <p:nvPr/>
        </p:nvSpPr>
        <p:spPr>
          <a:xfrm>
            <a:off x="1801440" y="1819440"/>
            <a:ext cx="4822200" cy="2910240"/>
          </a:xfrm>
          <a:prstGeom prst="rect">
            <a:avLst/>
          </a:prstGeom>
          <a:noFill/>
          <a:ln>
            <a:noFill/>
          </a:ln>
        </p:spPr>
        <p:style>
          <a:lnRef idx="0"/>
          <a:fillRef idx="0"/>
          <a:effectRef idx="0"/>
          <a:fontRef idx="minor"/>
        </p:style>
        <p:txBody>
          <a:bodyPr lIns="90000" rIns="90000" tIns="91440" bIns="91440">
            <a:noAutofit/>
          </a:bodyPr>
          <a:p>
            <a:pPr>
              <a:lnSpc>
                <a:spcPct val="150000"/>
              </a:lnSpc>
              <a:tabLst>
                <a:tab algn="l" pos="0"/>
              </a:tabLst>
            </a:pPr>
            <a:r>
              <a:rPr b="0" lang="pt-BR" sz="1300" spc="-1" strike="noStrike">
                <a:solidFill>
                  <a:srgbClr val="ffffff"/>
                </a:solidFill>
                <a:latin typeface="Lato"/>
                <a:ea typeface="Lato"/>
              </a:rPr>
              <a:t>- Root (com Header e Footer);</a:t>
            </a:r>
            <a:endParaRPr b="0" lang="pt-BR" sz="1300" spc="-1" strike="noStrike">
              <a:latin typeface="Arial"/>
            </a:endParaRPr>
          </a:p>
          <a:p>
            <a:pPr>
              <a:lnSpc>
                <a:spcPct val="150000"/>
              </a:lnSpc>
              <a:tabLst>
                <a:tab algn="l" pos="0"/>
              </a:tabLst>
            </a:pPr>
            <a:r>
              <a:rPr b="0" lang="pt-BR" sz="1300" spc="-1" strike="noStrike">
                <a:solidFill>
                  <a:srgbClr val="ffffff"/>
                </a:solidFill>
                <a:latin typeface="Lato"/>
                <a:ea typeface="Lato"/>
              </a:rPr>
              <a:t>- Home com Slider e cards;</a:t>
            </a:r>
            <a:endParaRPr b="0" lang="pt-BR" sz="1300" spc="-1" strike="noStrike">
              <a:latin typeface="Arial"/>
            </a:endParaRPr>
          </a:p>
          <a:p>
            <a:pPr>
              <a:lnSpc>
                <a:spcPct val="150000"/>
              </a:lnSpc>
              <a:tabLst>
                <a:tab algn="l" pos="0"/>
              </a:tabLst>
            </a:pPr>
            <a:r>
              <a:rPr b="0" lang="pt-BR" sz="1300" spc="-1" strike="noStrike">
                <a:solidFill>
                  <a:srgbClr val="ffffff"/>
                </a:solidFill>
                <a:latin typeface="Lato"/>
                <a:ea typeface="Lato"/>
              </a:rPr>
              <a:t>- Login e Cadastro;</a:t>
            </a:r>
            <a:endParaRPr b="0" lang="pt-BR" sz="1300" spc="-1" strike="noStrike">
              <a:latin typeface="Arial"/>
            </a:endParaRPr>
          </a:p>
          <a:p>
            <a:pPr>
              <a:lnSpc>
                <a:spcPct val="150000"/>
              </a:lnSpc>
              <a:tabLst>
                <a:tab algn="l" pos="0"/>
              </a:tabLst>
            </a:pPr>
            <a:r>
              <a:rPr b="0" lang="pt-BR" sz="1300" spc="-1" strike="noStrike">
                <a:solidFill>
                  <a:srgbClr val="ffffff"/>
                </a:solidFill>
                <a:latin typeface="Lato"/>
                <a:ea typeface="Lato"/>
              </a:rPr>
              <a:t>- Lista Meus Estabelecimentos;</a:t>
            </a:r>
            <a:endParaRPr b="0" lang="pt-BR" sz="1300" spc="-1" strike="noStrike">
              <a:latin typeface="Arial"/>
            </a:endParaRPr>
          </a:p>
          <a:p>
            <a:pPr>
              <a:lnSpc>
                <a:spcPct val="150000"/>
              </a:lnSpc>
              <a:tabLst>
                <a:tab algn="l" pos="0"/>
              </a:tabLst>
            </a:pPr>
            <a:r>
              <a:rPr b="0" lang="pt-BR" sz="1300" spc="-1" strike="noStrike">
                <a:solidFill>
                  <a:srgbClr val="ffffff"/>
                </a:solidFill>
                <a:latin typeface="Lato"/>
                <a:ea typeface="Lato"/>
              </a:rPr>
              <a:t>- Cadastro Novo Estabelecimento;</a:t>
            </a:r>
            <a:endParaRPr b="0" lang="pt-BR" sz="1300" spc="-1" strike="noStrike">
              <a:latin typeface="Arial"/>
            </a:endParaRPr>
          </a:p>
          <a:p>
            <a:pPr>
              <a:lnSpc>
                <a:spcPct val="150000"/>
              </a:lnSpc>
              <a:tabLst>
                <a:tab algn="l" pos="0"/>
              </a:tabLst>
            </a:pPr>
            <a:r>
              <a:rPr b="0" lang="pt-BR" sz="1300" spc="-1" strike="noStrike">
                <a:solidFill>
                  <a:srgbClr val="ffffff"/>
                </a:solidFill>
                <a:latin typeface="Lato"/>
                <a:ea typeface="Lato"/>
              </a:rPr>
              <a:t>- Lista Estabelecimentos pendentes de Aprovação (só Admin vê);</a:t>
            </a:r>
            <a:endParaRPr b="0" lang="pt-BR" sz="1300" spc="-1" strike="noStrike">
              <a:latin typeface="Arial"/>
            </a:endParaRPr>
          </a:p>
          <a:p>
            <a:pPr>
              <a:lnSpc>
                <a:spcPct val="150000"/>
              </a:lnSpc>
              <a:tabLst>
                <a:tab algn="l" pos="0"/>
              </a:tabLst>
            </a:pPr>
            <a:r>
              <a:rPr b="0" lang="pt-BR" sz="1300" spc="-1" strike="noStrike">
                <a:solidFill>
                  <a:srgbClr val="ffffff"/>
                </a:solidFill>
                <a:latin typeface="Lato"/>
                <a:ea typeface="Lato"/>
              </a:rPr>
              <a:t>- Lista Estabelecimentos publicados (por Categoria);</a:t>
            </a:r>
            <a:endParaRPr b="0" lang="pt-BR" sz="1300" spc="-1" strike="noStrike">
              <a:latin typeface="Arial"/>
            </a:endParaRPr>
          </a:p>
          <a:p>
            <a:pPr>
              <a:lnSpc>
                <a:spcPct val="150000"/>
              </a:lnSpc>
              <a:tabLst>
                <a:tab algn="l" pos="0"/>
              </a:tabLst>
            </a:pPr>
            <a:r>
              <a:rPr b="0" lang="pt-BR" sz="1300" spc="-1" strike="noStrike">
                <a:solidFill>
                  <a:srgbClr val="ffffff"/>
                </a:solidFill>
                <a:latin typeface="Lato"/>
                <a:ea typeface="Lato"/>
              </a:rPr>
              <a:t>- Detalhes do Estabelecimento;</a:t>
            </a:r>
            <a:endParaRPr b="0" lang="pt-BR" sz="1300" spc="-1" strike="noStrike">
              <a:latin typeface="Arial"/>
            </a:endParaRPr>
          </a:p>
          <a:p>
            <a:pPr>
              <a:lnSpc>
                <a:spcPct val="150000"/>
              </a:lnSpc>
              <a:tabLst>
                <a:tab algn="l" pos="0"/>
              </a:tabLst>
            </a:pPr>
            <a:r>
              <a:rPr b="0" lang="pt-BR" sz="1300" spc="-1" strike="noStrike">
                <a:solidFill>
                  <a:srgbClr val="ffffff"/>
                </a:solidFill>
                <a:latin typeface="Lato"/>
                <a:ea typeface="Lato"/>
              </a:rPr>
              <a:t>- Lista de usuários (só Admin vê);</a:t>
            </a:r>
            <a:endParaRPr b="0" lang="pt-BR" sz="1300" spc="-1" strike="noStrike">
              <a:latin typeface="Arial"/>
            </a:endParaRPr>
          </a:p>
        </p:txBody>
      </p:sp>
      <p:sp>
        <p:nvSpPr>
          <p:cNvPr id="412" name="CustomShape 2"/>
          <p:cNvSpPr/>
          <p:nvPr/>
        </p:nvSpPr>
        <p:spPr>
          <a:xfrm>
            <a:off x="5904000" y="393840"/>
            <a:ext cx="3167640" cy="54180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Páginas do Sistema</a:t>
            </a:r>
            <a:endParaRPr b="0" lang="pt-BR" sz="2400" spc="-1" strike="noStrike">
              <a:latin typeface="Arial"/>
            </a:endParaRPr>
          </a:p>
        </p:txBody>
      </p:sp>
      <p:grpSp>
        <p:nvGrpSpPr>
          <p:cNvPr id="413" name="Group 3"/>
          <p:cNvGrpSpPr/>
          <p:nvPr/>
        </p:nvGrpSpPr>
        <p:grpSpPr>
          <a:xfrm>
            <a:off x="7022520" y="2183400"/>
            <a:ext cx="1818000" cy="1250640"/>
            <a:chOff x="7022520" y="2183400"/>
            <a:chExt cx="1818000" cy="1250640"/>
          </a:xfrm>
        </p:grpSpPr>
        <p:grpSp>
          <p:nvGrpSpPr>
            <p:cNvPr id="414" name="Group 4"/>
            <p:cNvGrpSpPr/>
            <p:nvPr/>
          </p:nvGrpSpPr>
          <p:grpSpPr>
            <a:xfrm>
              <a:off x="7022520" y="2183400"/>
              <a:ext cx="1544400" cy="1171080"/>
              <a:chOff x="7022520" y="2183400"/>
              <a:chExt cx="1544400" cy="1171080"/>
            </a:xfrm>
          </p:grpSpPr>
          <p:sp>
            <p:nvSpPr>
              <p:cNvPr id="415" name="CustomShape 5"/>
              <p:cNvSpPr/>
              <p:nvPr/>
            </p:nvSpPr>
            <p:spPr>
              <a:xfrm>
                <a:off x="7604280" y="3045960"/>
                <a:ext cx="420840" cy="290160"/>
              </a:xfrm>
              <a:prstGeom prst="trapezoid">
                <a:avLst>
                  <a:gd name="adj" fmla="val 25000"/>
                </a:avLst>
              </a:prstGeom>
              <a:solidFill>
                <a:srgbClr val="e7e7e7"/>
              </a:solidFill>
              <a:ln>
                <a:noFill/>
              </a:ln>
            </p:spPr>
            <p:style>
              <a:lnRef idx="0"/>
              <a:fillRef idx="0"/>
              <a:effectRef idx="0"/>
              <a:fontRef idx="minor"/>
            </p:style>
          </p:sp>
          <p:sp>
            <p:nvSpPr>
              <p:cNvPr id="416" name="CustomShape 6"/>
              <p:cNvSpPr/>
              <p:nvPr/>
            </p:nvSpPr>
            <p:spPr>
              <a:xfrm rot="10800000">
                <a:off x="7648560" y="3071160"/>
                <a:ext cx="177840" cy="265320"/>
              </a:xfrm>
              <a:prstGeom prst="triangle">
                <a:avLst>
                  <a:gd name="adj" fmla="val 96745"/>
                </a:avLst>
              </a:prstGeom>
              <a:solidFill>
                <a:srgbClr val="cccccc"/>
              </a:solidFill>
              <a:ln>
                <a:noFill/>
              </a:ln>
            </p:spPr>
            <p:style>
              <a:lnRef idx="0"/>
              <a:fillRef idx="0"/>
              <a:effectRef idx="0"/>
              <a:fontRef idx="minor"/>
            </p:style>
          </p:sp>
          <p:sp>
            <p:nvSpPr>
              <p:cNvPr id="417" name="CustomShape 7"/>
              <p:cNvSpPr/>
              <p:nvPr/>
            </p:nvSpPr>
            <p:spPr>
              <a:xfrm>
                <a:off x="7564680" y="3070440"/>
                <a:ext cx="72360" cy="265320"/>
              </a:xfrm>
              <a:prstGeom prst="triangle">
                <a:avLst>
                  <a:gd name="adj" fmla="val 98558"/>
                </a:avLst>
              </a:prstGeom>
              <a:solidFill>
                <a:srgbClr val="cccccc"/>
              </a:solidFill>
              <a:ln>
                <a:noFill/>
              </a:ln>
            </p:spPr>
            <p:style>
              <a:lnRef idx="0"/>
              <a:fillRef idx="0"/>
              <a:effectRef idx="0"/>
              <a:fontRef idx="minor"/>
            </p:style>
          </p:sp>
          <p:sp>
            <p:nvSpPr>
              <p:cNvPr id="418" name="CustomShape 8"/>
              <p:cNvSpPr/>
              <p:nvPr/>
            </p:nvSpPr>
            <p:spPr>
              <a:xfrm rot="10800000">
                <a:off x="7525800" y="3331800"/>
                <a:ext cx="539640" cy="19440"/>
              </a:xfrm>
              <a:prstGeom prst="roundRect">
                <a:avLst>
                  <a:gd name="adj" fmla="val 50000"/>
                </a:avLst>
              </a:prstGeom>
              <a:solidFill>
                <a:srgbClr val="ffffff"/>
              </a:solidFill>
              <a:ln>
                <a:noFill/>
              </a:ln>
            </p:spPr>
            <p:style>
              <a:lnRef idx="0"/>
              <a:fillRef idx="0"/>
              <a:effectRef idx="0"/>
              <a:fontRef idx="minor"/>
            </p:style>
          </p:sp>
          <p:sp>
            <p:nvSpPr>
              <p:cNvPr id="419" name="CustomShape 9"/>
              <p:cNvSpPr/>
              <p:nvPr/>
            </p:nvSpPr>
            <p:spPr>
              <a:xfrm rot="10800000">
                <a:off x="7521120" y="3335040"/>
                <a:ext cx="548640" cy="19440"/>
              </a:xfrm>
              <a:prstGeom prst="roundRect">
                <a:avLst>
                  <a:gd name="adj" fmla="val 50000"/>
                </a:avLst>
              </a:prstGeom>
              <a:solidFill>
                <a:srgbClr val="d9d9d9"/>
              </a:solidFill>
              <a:ln>
                <a:noFill/>
              </a:ln>
            </p:spPr>
            <p:style>
              <a:lnRef idx="0"/>
              <a:fillRef idx="0"/>
              <a:effectRef idx="0"/>
              <a:fontRef idx="minor"/>
            </p:style>
          </p:sp>
          <p:sp>
            <p:nvSpPr>
              <p:cNvPr id="420" name="CustomShape 10"/>
              <p:cNvSpPr/>
              <p:nvPr/>
            </p:nvSpPr>
            <p:spPr>
              <a:xfrm>
                <a:off x="7635960" y="3070800"/>
                <a:ext cx="18360" cy="259920"/>
              </a:xfrm>
              <a:prstGeom prst="rect">
                <a:avLst/>
              </a:prstGeom>
              <a:solidFill>
                <a:srgbClr val="cccccc"/>
              </a:solidFill>
              <a:ln>
                <a:noFill/>
              </a:ln>
            </p:spPr>
            <p:style>
              <a:lnRef idx="0"/>
              <a:fillRef idx="0"/>
              <a:effectRef idx="0"/>
              <a:fontRef idx="minor"/>
            </p:style>
          </p:sp>
          <p:sp>
            <p:nvSpPr>
              <p:cNvPr id="421" name="CustomShape 11"/>
              <p:cNvSpPr/>
              <p:nvPr/>
            </p:nvSpPr>
            <p:spPr>
              <a:xfrm>
                <a:off x="7022520" y="2190600"/>
                <a:ext cx="1544400" cy="882360"/>
              </a:xfrm>
              <a:prstGeom prst="roundRect">
                <a:avLst>
                  <a:gd name="adj" fmla="val 1882"/>
                </a:avLst>
              </a:prstGeom>
              <a:solidFill>
                <a:srgbClr val="cccccc"/>
              </a:solidFill>
              <a:ln>
                <a:noFill/>
              </a:ln>
            </p:spPr>
            <p:style>
              <a:lnRef idx="0"/>
              <a:fillRef idx="0"/>
              <a:effectRef idx="0"/>
              <a:fontRef idx="minor"/>
            </p:style>
          </p:sp>
          <p:sp>
            <p:nvSpPr>
              <p:cNvPr id="422" name="CustomShape 12"/>
              <p:cNvSpPr/>
              <p:nvPr/>
            </p:nvSpPr>
            <p:spPr>
              <a:xfrm>
                <a:off x="7022520" y="2183400"/>
                <a:ext cx="1544400" cy="882360"/>
              </a:xfrm>
              <a:prstGeom prst="roundRect">
                <a:avLst>
                  <a:gd name="adj" fmla="val 1764"/>
                </a:avLst>
              </a:prstGeom>
              <a:solidFill>
                <a:srgbClr val="efefef"/>
              </a:solidFill>
              <a:ln>
                <a:noFill/>
              </a:ln>
            </p:spPr>
            <p:style>
              <a:lnRef idx="0"/>
              <a:fillRef idx="0"/>
              <a:effectRef idx="0"/>
              <a:fontRef idx="minor"/>
            </p:style>
          </p:sp>
        </p:grpSp>
        <p:pic>
          <p:nvPicPr>
            <p:cNvPr id="423" name="Google Shape;324;p25_1" descr="offset_comp_342327_edited.jpg"/>
            <p:cNvPicPr/>
            <p:nvPr/>
          </p:nvPicPr>
          <p:blipFill>
            <a:blip r:embed="rId3"/>
            <a:srcRect l="45363" t="50743" r="19585" b="26219"/>
            <a:stretch/>
          </p:blipFill>
          <p:spPr>
            <a:xfrm>
              <a:off x="7045920" y="2208240"/>
              <a:ext cx="1496880" cy="837360"/>
            </a:xfrm>
            <a:prstGeom prst="rect">
              <a:avLst/>
            </a:prstGeom>
            <a:ln>
              <a:noFill/>
            </a:ln>
          </p:spPr>
        </p:pic>
        <p:sp>
          <p:nvSpPr>
            <p:cNvPr id="424" name="CustomShape 13"/>
            <p:cNvSpPr/>
            <p:nvPr/>
          </p:nvSpPr>
          <p:spPr>
            <a:xfrm flipH="1">
              <a:off x="7045200" y="2208960"/>
              <a:ext cx="1496880" cy="836280"/>
            </a:xfrm>
            <a:prstGeom prst="rtTriangle">
              <a:avLst/>
            </a:prstGeom>
            <a:solidFill>
              <a:srgbClr val="000000">
                <a:alpha val="5000"/>
              </a:srgbClr>
            </a:solidFill>
            <a:ln>
              <a:noFill/>
            </a:ln>
          </p:spPr>
          <p:style>
            <a:lnRef idx="0"/>
            <a:fillRef idx="0"/>
            <a:effectRef idx="0"/>
            <a:fontRef idx="minor"/>
          </p:style>
        </p:sp>
        <p:grpSp>
          <p:nvGrpSpPr>
            <p:cNvPr id="425" name="Group 14"/>
            <p:cNvGrpSpPr/>
            <p:nvPr/>
          </p:nvGrpSpPr>
          <p:grpSpPr>
            <a:xfrm>
              <a:off x="8340480" y="2660040"/>
              <a:ext cx="500040" cy="731160"/>
              <a:chOff x="8340480" y="2660040"/>
              <a:chExt cx="500040" cy="731160"/>
            </a:xfrm>
          </p:grpSpPr>
          <p:sp>
            <p:nvSpPr>
              <p:cNvPr id="426" name="CustomShape 15"/>
              <p:cNvSpPr/>
              <p:nvPr/>
            </p:nvSpPr>
            <p:spPr>
              <a:xfrm>
                <a:off x="8345880" y="2660040"/>
                <a:ext cx="494640" cy="730440"/>
              </a:xfrm>
              <a:prstGeom prst="roundRect">
                <a:avLst>
                  <a:gd name="adj" fmla="val 5402"/>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427" name="CustomShape 16"/>
              <p:cNvSpPr/>
              <p:nvPr/>
            </p:nvSpPr>
            <p:spPr>
              <a:xfrm rot="16200000">
                <a:off x="8227800" y="2778480"/>
                <a:ext cx="725040" cy="500040"/>
              </a:xfrm>
              <a:prstGeom prst="roundRect">
                <a:avLst>
                  <a:gd name="adj" fmla="val 4551"/>
                </a:avLst>
              </a:prstGeom>
              <a:solidFill>
                <a:srgbClr val="cccccc"/>
              </a:solidFill>
              <a:ln>
                <a:noFill/>
              </a:ln>
            </p:spPr>
            <p:style>
              <a:lnRef idx="0"/>
              <a:fillRef idx="0"/>
              <a:effectRef idx="0"/>
              <a:fontRef idx="minor"/>
            </p:style>
          </p:sp>
          <p:sp>
            <p:nvSpPr>
              <p:cNvPr id="428" name="CustomShape 17"/>
              <p:cNvSpPr/>
              <p:nvPr/>
            </p:nvSpPr>
            <p:spPr>
              <a:xfrm rot="16200000">
                <a:off x="8227800" y="2773080"/>
                <a:ext cx="725040" cy="500040"/>
              </a:xfrm>
              <a:prstGeom prst="roundRect">
                <a:avLst>
                  <a:gd name="adj" fmla="val 4551"/>
                </a:avLst>
              </a:prstGeom>
              <a:solidFill>
                <a:srgbClr val="efefef"/>
              </a:solidFill>
              <a:ln>
                <a:noFill/>
              </a:ln>
            </p:spPr>
            <p:style>
              <a:lnRef idx="0"/>
              <a:fillRef idx="0"/>
              <a:effectRef idx="0"/>
              <a:fontRef idx="minor"/>
            </p:style>
          </p:sp>
          <p:sp>
            <p:nvSpPr>
              <p:cNvPr id="429" name="CustomShape 18"/>
              <p:cNvSpPr/>
              <p:nvPr/>
            </p:nvSpPr>
            <p:spPr>
              <a:xfrm>
                <a:off x="8540640" y="3354480"/>
                <a:ext cx="99720" cy="12960"/>
              </a:xfrm>
              <a:prstGeom prst="roundRect">
                <a:avLst>
                  <a:gd name="adj" fmla="val 50000"/>
                </a:avLst>
              </a:prstGeom>
              <a:solidFill>
                <a:srgbClr val="ffffff"/>
              </a:solidFill>
              <a:ln>
                <a:noFill/>
              </a:ln>
            </p:spPr>
            <p:style>
              <a:lnRef idx="0"/>
              <a:fillRef idx="0"/>
              <a:effectRef idx="0"/>
              <a:fontRef idx="minor"/>
            </p:style>
          </p:sp>
        </p:grpSp>
        <p:pic>
          <p:nvPicPr>
            <p:cNvPr id="430" name="Google Shape;331;p25_1" descr="offset_comp_342327_edited.jpg"/>
            <p:cNvPicPr/>
            <p:nvPr/>
          </p:nvPicPr>
          <p:blipFill>
            <a:blip r:embed="rId4"/>
            <a:srcRect l="53176" t="53067" r="26241" b="16024"/>
            <a:stretch/>
          </p:blipFill>
          <p:spPr>
            <a:xfrm>
              <a:off x="8340120" y="2692440"/>
              <a:ext cx="500040" cy="639360"/>
            </a:xfrm>
            <a:prstGeom prst="rect">
              <a:avLst/>
            </a:prstGeom>
            <a:ln>
              <a:noFill/>
            </a:ln>
          </p:spPr>
        </p:pic>
        <p:sp>
          <p:nvSpPr>
            <p:cNvPr id="431" name="CustomShape 19"/>
            <p:cNvSpPr/>
            <p:nvPr/>
          </p:nvSpPr>
          <p:spPr>
            <a:xfrm flipH="1">
              <a:off x="8339400" y="2692440"/>
              <a:ext cx="500040" cy="639360"/>
            </a:xfrm>
            <a:prstGeom prst="rtTriangle">
              <a:avLst/>
            </a:prstGeom>
            <a:solidFill>
              <a:srgbClr val="000000">
                <a:alpha val="5000"/>
              </a:srgbClr>
            </a:solidFill>
            <a:ln>
              <a:noFill/>
            </a:ln>
          </p:spPr>
          <p:style>
            <a:lnRef idx="0"/>
            <a:fillRef idx="0"/>
            <a:effectRef idx="0"/>
            <a:fontRef idx="minor"/>
          </p:style>
        </p:sp>
        <p:grpSp>
          <p:nvGrpSpPr>
            <p:cNvPr id="432" name="Group 20"/>
            <p:cNvGrpSpPr/>
            <p:nvPr/>
          </p:nvGrpSpPr>
          <p:grpSpPr>
            <a:xfrm>
              <a:off x="8166240" y="2936880"/>
              <a:ext cx="253800" cy="497160"/>
              <a:chOff x="8166240" y="2936880"/>
              <a:chExt cx="253800" cy="497160"/>
            </a:xfrm>
          </p:grpSpPr>
          <p:sp>
            <p:nvSpPr>
              <p:cNvPr id="433" name="CustomShape 21"/>
              <p:cNvSpPr/>
              <p:nvPr/>
            </p:nvSpPr>
            <p:spPr>
              <a:xfrm>
                <a:off x="8166240" y="2936880"/>
                <a:ext cx="253800" cy="495720"/>
              </a:xfrm>
              <a:prstGeom prst="roundRect">
                <a:avLst>
                  <a:gd name="adj" fmla="val 5402"/>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434" name="CustomShape 22"/>
              <p:cNvSpPr/>
              <p:nvPr/>
            </p:nvSpPr>
            <p:spPr>
              <a:xfrm rot="16200000">
                <a:off x="8046360" y="3060360"/>
                <a:ext cx="493200" cy="253800"/>
              </a:xfrm>
              <a:prstGeom prst="roundRect">
                <a:avLst>
                  <a:gd name="adj" fmla="val 4551"/>
                </a:avLst>
              </a:prstGeom>
              <a:solidFill>
                <a:srgbClr val="cccccc"/>
              </a:solidFill>
              <a:ln>
                <a:noFill/>
              </a:ln>
            </p:spPr>
            <p:style>
              <a:lnRef idx="0"/>
              <a:fillRef idx="0"/>
              <a:effectRef idx="0"/>
              <a:fontRef idx="minor"/>
            </p:style>
          </p:sp>
          <p:sp>
            <p:nvSpPr>
              <p:cNvPr id="435" name="CustomShape 23"/>
              <p:cNvSpPr/>
              <p:nvPr/>
            </p:nvSpPr>
            <p:spPr>
              <a:xfrm rot="16200000">
                <a:off x="8046360" y="3056760"/>
                <a:ext cx="493200" cy="253800"/>
              </a:xfrm>
              <a:prstGeom prst="roundRect">
                <a:avLst>
                  <a:gd name="adj" fmla="val 4551"/>
                </a:avLst>
              </a:prstGeom>
              <a:solidFill>
                <a:srgbClr val="efefef"/>
              </a:solidFill>
              <a:ln>
                <a:noFill/>
              </a:ln>
            </p:spPr>
            <p:style>
              <a:lnRef idx="0"/>
              <a:fillRef idx="0"/>
              <a:effectRef idx="0"/>
              <a:fontRef idx="minor"/>
            </p:style>
          </p:sp>
          <p:sp>
            <p:nvSpPr>
              <p:cNvPr id="436" name="CustomShape 24"/>
              <p:cNvSpPr/>
              <p:nvPr/>
            </p:nvSpPr>
            <p:spPr>
              <a:xfrm>
                <a:off x="8252640" y="3389400"/>
                <a:ext cx="82440" cy="12600"/>
              </a:xfrm>
              <a:prstGeom prst="roundRect">
                <a:avLst>
                  <a:gd name="adj" fmla="val 50000"/>
                </a:avLst>
              </a:prstGeom>
              <a:solidFill>
                <a:srgbClr val="ffffff"/>
              </a:solidFill>
              <a:ln>
                <a:noFill/>
              </a:ln>
            </p:spPr>
            <p:style>
              <a:lnRef idx="0"/>
              <a:fillRef idx="0"/>
              <a:effectRef idx="0"/>
              <a:fontRef idx="minor"/>
            </p:style>
          </p:sp>
        </p:grpSp>
        <p:sp>
          <p:nvSpPr>
            <p:cNvPr id="437" name="CustomShape 25"/>
            <p:cNvSpPr/>
            <p:nvPr/>
          </p:nvSpPr>
          <p:spPr>
            <a:xfrm>
              <a:off x="8165880" y="2936160"/>
              <a:ext cx="253440" cy="426240"/>
            </a:xfrm>
            <a:prstGeom prst="round2SameRect">
              <a:avLst>
                <a:gd name="adj1" fmla="val 4129"/>
                <a:gd name="adj2" fmla="val 0"/>
              </a:avLst>
            </a:prstGeom>
            <a:blipFill rotWithShape="0">
              <a:blip r:embed="rId5"/>
              <a:stretch>
                <a:fillRect l="-667330" t="-905063" r="594362" b="604043"/>
              </a:stretch>
            </a:blipFill>
            <a:ln>
              <a:noFill/>
            </a:ln>
          </p:spPr>
          <p:style>
            <a:lnRef idx="0"/>
            <a:fillRef idx="0"/>
            <a:effectRef idx="0"/>
            <a:fontRef idx="minor"/>
          </p:style>
        </p:sp>
        <p:sp>
          <p:nvSpPr>
            <p:cNvPr id="438" name="CustomShape 26"/>
            <p:cNvSpPr/>
            <p:nvPr/>
          </p:nvSpPr>
          <p:spPr>
            <a:xfrm flipH="1">
              <a:off x="8165160" y="2946240"/>
              <a:ext cx="253440" cy="415800"/>
            </a:xfrm>
            <a:prstGeom prst="rtTriangle">
              <a:avLst/>
            </a:prstGeom>
            <a:solidFill>
              <a:srgbClr val="000000">
                <a:alpha val="5000"/>
              </a:srgbClr>
            </a:solidFill>
            <a:ln>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39" name="" descr=""/>
          <p:cNvPicPr/>
          <p:nvPr/>
        </p:nvPicPr>
        <p:blipFill>
          <a:blip r:embed="rId1"/>
          <a:stretch/>
        </p:blipFill>
        <p:spPr>
          <a:xfrm>
            <a:off x="0" y="2880"/>
            <a:ext cx="9143640" cy="1924200"/>
          </a:xfrm>
          <a:prstGeom prst="rect">
            <a:avLst/>
          </a:prstGeom>
          <a:ln>
            <a:noFill/>
          </a:ln>
        </p:spPr>
      </p:pic>
      <p:pic>
        <p:nvPicPr>
          <p:cNvPr id="440" name="Google Shape;764;p41_10" descr=""/>
          <p:cNvPicPr/>
          <p:nvPr/>
        </p:nvPicPr>
        <p:blipFill>
          <a:blip r:embed="rId2"/>
          <a:stretch/>
        </p:blipFill>
        <p:spPr>
          <a:xfrm>
            <a:off x="8342640" y="4322880"/>
            <a:ext cx="549360" cy="549360"/>
          </a:xfrm>
          <a:prstGeom prst="rect">
            <a:avLst/>
          </a:prstGeom>
          <a:ln>
            <a:noFill/>
          </a:ln>
        </p:spPr>
      </p:pic>
      <p:sp>
        <p:nvSpPr>
          <p:cNvPr id="441" name="CustomShape 1"/>
          <p:cNvSpPr/>
          <p:nvPr/>
        </p:nvSpPr>
        <p:spPr>
          <a:xfrm rot="21587400">
            <a:off x="4681080" y="401400"/>
            <a:ext cx="4391280" cy="541800"/>
          </a:xfrm>
          <a:prstGeom prst="rect">
            <a:avLst/>
          </a:prstGeom>
          <a:noFill/>
          <a:ln>
            <a:noFill/>
          </a:ln>
        </p:spPr>
        <p:style>
          <a:lnRef idx="0"/>
          <a:fillRef idx="0"/>
          <a:effectRef idx="0"/>
          <a:fontRef idx="minor"/>
        </p:style>
        <p:txBody>
          <a:bodyPr lIns="90000" rIns="90000" tIns="91440" bIns="91440">
            <a:noAutofit/>
          </a:bodyPr>
          <a:p>
            <a:pPr algn="r">
              <a:lnSpc>
                <a:spcPct val="100000"/>
              </a:lnSpc>
              <a:tabLst>
                <a:tab algn="l" pos="0"/>
              </a:tabLst>
            </a:pPr>
            <a:r>
              <a:rPr b="0" lang="pt-BR" sz="2400" spc="-1" strike="noStrike">
                <a:solidFill>
                  <a:srgbClr val="ffffff"/>
                </a:solidFill>
                <a:latin typeface="Montserrat"/>
                <a:ea typeface="Montserrat"/>
              </a:rPr>
              <a:t>Fl</a:t>
            </a:r>
            <a:r>
              <a:rPr b="0" lang="pt-BR" sz="2400" spc="-1" strike="noStrike">
                <a:solidFill>
                  <a:srgbClr val="ffffff"/>
                </a:solidFill>
                <a:latin typeface="Montserrat"/>
                <a:ea typeface="Montserrat"/>
              </a:rPr>
              <a:t>u</a:t>
            </a:r>
            <a:r>
              <a:rPr b="0" lang="pt-BR" sz="2400" spc="-1" strike="noStrike">
                <a:solidFill>
                  <a:srgbClr val="ffffff"/>
                </a:solidFill>
                <a:latin typeface="Montserrat"/>
                <a:ea typeface="Montserrat"/>
              </a:rPr>
              <a:t>x</a:t>
            </a:r>
            <a:r>
              <a:rPr b="0" lang="pt-BR" sz="2400" spc="-1" strike="noStrike">
                <a:solidFill>
                  <a:srgbClr val="ffffff"/>
                </a:solidFill>
                <a:latin typeface="Montserrat"/>
                <a:ea typeface="Montserrat"/>
              </a:rPr>
              <a:t>o </a:t>
            </a:r>
            <a:r>
              <a:rPr b="0" lang="pt-BR" sz="2400" spc="-1" strike="noStrike">
                <a:solidFill>
                  <a:srgbClr val="ffffff"/>
                </a:solidFill>
                <a:latin typeface="Montserrat"/>
                <a:ea typeface="Montserrat"/>
              </a:rPr>
              <a:t>d</a:t>
            </a:r>
            <a:r>
              <a:rPr b="0" lang="pt-BR" sz="2400" spc="-1" strike="noStrike">
                <a:solidFill>
                  <a:srgbClr val="ffffff"/>
                </a:solidFill>
                <a:latin typeface="Montserrat"/>
                <a:ea typeface="Montserrat"/>
              </a:rPr>
              <a:t>e </a:t>
            </a:r>
            <a:r>
              <a:rPr b="0" lang="pt-BR" sz="2400" spc="-1" strike="noStrike">
                <a:solidFill>
                  <a:srgbClr val="ffffff"/>
                </a:solidFill>
                <a:latin typeface="Montserrat"/>
                <a:ea typeface="Montserrat"/>
              </a:rPr>
              <a:t>P</a:t>
            </a:r>
            <a:r>
              <a:rPr b="0" lang="pt-BR" sz="2400" spc="-1" strike="noStrike">
                <a:solidFill>
                  <a:srgbClr val="ffffff"/>
                </a:solidFill>
                <a:latin typeface="Montserrat"/>
                <a:ea typeface="Montserrat"/>
              </a:rPr>
              <a:t>á</a:t>
            </a:r>
            <a:r>
              <a:rPr b="0" lang="pt-BR" sz="2400" spc="-1" strike="noStrike">
                <a:solidFill>
                  <a:srgbClr val="ffffff"/>
                </a:solidFill>
                <a:latin typeface="Montserrat"/>
                <a:ea typeface="Montserrat"/>
              </a:rPr>
              <a:t>gi</a:t>
            </a:r>
            <a:r>
              <a:rPr b="0" lang="pt-BR" sz="2400" spc="-1" strike="noStrike">
                <a:solidFill>
                  <a:srgbClr val="ffffff"/>
                </a:solidFill>
                <a:latin typeface="Montserrat"/>
                <a:ea typeface="Montserrat"/>
              </a:rPr>
              <a:t>n</a:t>
            </a:r>
            <a:r>
              <a:rPr b="0" lang="pt-BR" sz="2400" spc="-1" strike="noStrike">
                <a:solidFill>
                  <a:srgbClr val="ffffff"/>
                </a:solidFill>
                <a:latin typeface="Montserrat"/>
                <a:ea typeface="Montserrat"/>
              </a:rPr>
              <a:t>a</a:t>
            </a:r>
            <a:r>
              <a:rPr b="0" lang="pt-BR" sz="2400" spc="-1" strike="noStrike">
                <a:solidFill>
                  <a:srgbClr val="ffffff"/>
                </a:solidFill>
                <a:latin typeface="Montserrat"/>
                <a:ea typeface="Montserrat"/>
              </a:rPr>
              <a:t>s </a:t>
            </a:r>
            <a:r>
              <a:rPr b="0" lang="pt-BR" sz="2400" spc="-1" strike="noStrike">
                <a:solidFill>
                  <a:srgbClr val="ffffff"/>
                </a:solidFill>
                <a:latin typeface="Montserrat"/>
                <a:ea typeface="Montserrat"/>
              </a:rPr>
              <a:t>- </a:t>
            </a:r>
            <a:r>
              <a:rPr b="0" lang="pt-BR" sz="2400" spc="-1" strike="noStrike">
                <a:solidFill>
                  <a:srgbClr val="ffffff"/>
                </a:solidFill>
                <a:latin typeface="Montserrat"/>
                <a:ea typeface="Montserrat"/>
              </a:rPr>
              <a:t>Vi</a:t>
            </a:r>
            <a:r>
              <a:rPr b="0" lang="pt-BR" sz="2400" spc="-1" strike="noStrike">
                <a:solidFill>
                  <a:srgbClr val="ffffff"/>
                </a:solidFill>
                <a:latin typeface="Montserrat"/>
                <a:ea typeface="Montserrat"/>
              </a:rPr>
              <a:t>si</a:t>
            </a:r>
            <a:r>
              <a:rPr b="0" lang="pt-BR" sz="2400" spc="-1" strike="noStrike">
                <a:solidFill>
                  <a:srgbClr val="ffffff"/>
                </a:solidFill>
                <a:latin typeface="Montserrat"/>
                <a:ea typeface="Montserrat"/>
              </a:rPr>
              <a:t>ta</a:t>
            </a:r>
            <a:r>
              <a:rPr b="0" lang="pt-BR" sz="2400" spc="-1" strike="noStrike">
                <a:solidFill>
                  <a:srgbClr val="ffffff"/>
                </a:solidFill>
                <a:latin typeface="Montserrat"/>
                <a:ea typeface="Montserrat"/>
              </a:rPr>
              <a:t>nt</a:t>
            </a:r>
            <a:r>
              <a:rPr b="0" lang="pt-BR" sz="2400" spc="-1" strike="noStrike">
                <a:solidFill>
                  <a:srgbClr val="ffffff"/>
                </a:solidFill>
                <a:latin typeface="Montserrat"/>
                <a:ea typeface="Montserrat"/>
              </a:rPr>
              <a:t>e</a:t>
            </a:r>
            <a:endParaRPr b="0" lang="pt-BR" sz="2400" spc="-1" strike="noStrike">
              <a:latin typeface="Arial"/>
            </a:endParaRPr>
          </a:p>
        </p:txBody>
      </p:sp>
      <p:pic>
        <p:nvPicPr>
          <p:cNvPr id="442" name="" descr=""/>
          <p:cNvPicPr/>
          <p:nvPr/>
        </p:nvPicPr>
        <p:blipFill>
          <a:blip r:embed="rId3"/>
          <a:stretch/>
        </p:blipFill>
        <p:spPr>
          <a:xfrm>
            <a:off x="810720" y="2089080"/>
            <a:ext cx="7353000" cy="206460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109</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pt-BR</dc:language>
  <cp:lastModifiedBy/>
  <dcterms:modified xsi:type="dcterms:W3CDTF">2021-05-19T23:38:36Z</dcterms:modified>
  <cp:revision>13</cp:revision>
  <dc:subject/>
  <dc:title/>
</cp:coreProperties>
</file>